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70" r:id="rId12"/>
    <p:sldId id="267" r:id="rId13"/>
    <p:sldId id="268" r:id="rId14"/>
    <p:sldId id="269" r:id="rId15"/>
    <p:sldId id="290" r:id="rId16"/>
    <p:sldId id="291" r:id="rId17"/>
    <p:sldId id="266" r:id="rId18"/>
    <p:sldId id="292" r:id="rId19"/>
    <p:sldId id="293" r:id="rId20"/>
    <p:sldId id="294" r:id="rId21"/>
    <p:sldId id="295" r:id="rId22"/>
    <p:sldId id="271" r:id="rId23"/>
    <p:sldId id="273" r:id="rId24"/>
    <p:sldId id="274" r:id="rId25"/>
    <p:sldId id="27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279" r:id="rId44"/>
    <p:sldId id="280" r:id="rId45"/>
    <p:sldId id="281" r:id="rId46"/>
    <p:sldId id="282" r:id="rId47"/>
    <p:sldId id="283" r:id="rId48"/>
    <p:sldId id="284" r:id="rId49"/>
    <p:sldId id="285" r:id="rId50"/>
    <p:sldId id="286" r:id="rId51"/>
    <p:sldId id="287" r:id="rId52"/>
    <p:sldId id="288" r:id="rId53"/>
    <p:sldId id="28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an shashi kumar" userId="afb1a53aa60627c9" providerId="LiveId" clId="{45AABBD3-EBC0-4037-81F1-30A412ED75DB}"/>
    <pc:docChg chg="undo custSel addSld modSld">
      <pc:chgData name="charan shashi kumar" userId="afb1a53aa60627c9" providerId="LiveId" clId="{45AABBD3-EBC0-4037-81F1-30A412ED75DB}" dt="2022-09-28T05:50:25.562" v="721" actId="20577"/>
      <pc:docMkLst>
        <pc:docMk/>
      </pc:docMkLst>
      <pc:sldChg chg="addSp delSp modSp add">
        <pc:chgData name="charan shashi kumar" userId="afb1a53aa60627c9" providerId="LiveId" clId="{45AABBD3-EBC0-4037-81F1-30A412ED75DB}" dt="2022-09-28T04:49:06.786" v="45" actId="1076"/>
        <pc:sldMkLst>
          <pc:docMk/>
          <pc:sldMk cId="1490260191" sldId="256"/>
        </pc:sldMkLst>
        <pc:spChg chg="mod">
          <ac:chgData name="charan shashi kumar" userId="afb1a53aa60627c9" providerId="LiveId" clId="{45AABBD3-EBC0-4037-81F1-30A412ED75DB}" dt="2022-09-28T04:49:03.710" v="44" actId="1076"/>
          <ac:spMkLst>
            <pc:docMk/>
            <pc:sldMk cId="1490260191" sldId="256"/>
            <ac:spMk id="2" creationId="{2F6E0B9D-799D-415D-9032-8D4875510DCE}"/>
          </ac:spMkLst>
        </pc:spChg>
        <pc:spChg chg="del mod">
          <ac:chgData name="charan shashi kumar" userId="afb1a53aa60627c9" providerId="LiveId" clId="{45AABBD3-EBC0-4037-81F1-30A412ED75DB}" dt="2022-09-28T04:48:50.092" v="39" actId="478"/>
          <ac:spMkLst>
            <pc:docMk/>
            <pc:sldMk cId="1490260191" sldId="256"/>
            <ac:spMk id="3" creationId="{665E74CC-99FC-4E5D-BEA5-8BA117D965E7}"/>
          </ac:spMkLst>
        </pc:spChg>
        <pc:picChg chg="add mod">
          <ac:chgData name="charan shashi kumar" userId="afb1a53aa60627c9" providerId="LiveId" clId="{45AABBD3-EBC0-4037-81F1-30A412ED75DB}" dt="2022-09-28T04:49:06.786" v="45" actId="1076"/>
          <ac:picMkLst>
            <pc:docMk/>
            <pc:sldMk cId="1490260191" sldId="256"/>
            <ac:picMk id="1026" creationId="{0478EBC9-8E04-4CB6-96C0-A58EC5EA5252}"/>
          </ac:picMkLst>
        </pc:picChg>
      </pc:sldChg>
      <pc:sldChg chg="modSp add">
        <pc:chgData name="charan shashi kumar" userId="afb1a53aa60627c9" providerId="LiveId" clId="{45AABBD3-EBC0-4037-81F1-30A412ED75DB}" dt="2022-09-28T04:58:14.297" v="193" actId="5793"/>
        <pc:sldMkLst>
          <pc:docMk/>
          <pc:sldMk cId="2288871922" sldId="257"/>
        </pc:sldMkLst>
        <pc:spChg chg="mod">
          <ac:chgData name="charan shashi kumar" userId="afb1a53aa60627c9" providerId="LiveId" clId="{45AABBD3-EBC0-4037-81F1-30A412ED75DB}" dt="2022-09-28T04:55:35.310" v="57" actId="20577"/>
          <ac:spMkLst>
            <pc:docMk/>
            <pc:sldMk cId="2288871922" sldId="257"/>
            <ac:spMk id="2" creationId="{36A49097-C7CA-4864-A19A-4E0F9EB74099}"/>
          </ac:spMkLst>
        </pc:spChg>
        <pc:spChg chg="mod">
          <ac:chgData name="charan shashi kumar" userId="afb1a53aa60627c9" providerId="LiveId" clId="{45AABBD3-EBC0-4037-81F1-30A412ED75DB}" dt="2022-09-28T04:58:14.297" v="193" actId="5793"/>
          <ac:spMkLst>
            <pc:docMk/>
            <pc:sldMk cId="2288871922" sldId="257"/>
            <ac:spMk id="3" creationId="{BECA5546-7BA7-41D4-AEF0-743F52E726F0}"/>
          </ac:spMkLst>
        </pc:spChg>
      </pc:sldChg>
      <pc:sldChg chg="modSp add">
        <pc:chgData name="charan shashi kumar" userId="afb1a53aa60627c9" providerId="LiveId" clId="{45AABBD3-EBC0-4037-81F1-30A412ED75DB}" dt="2022-09-28T05:01:02.777" v="233" actId="20577"/>
        <pc:sldMkLst>
          <pc:docMk/>
          <pc:sldMk cId="1369121643" sldId="258"/>
        </pc:sldMkLst>
        <pc:spChg chg="mod">
          <ac:chgData name="charan shashi kumar" userId="afb1a53aa60627c9" providerId="LiveId" clId="{45AABBD3-EBC0-4037-81F1-30A412ED75DB}" dt="2022-09-28T04:59:30.225" v="213" actId="20577"/>
          <ac:spMkLst>
            <pc:docMk/>
            <pc:sldMk cId="1369121643" sldId="258"/>
            <ac:spMk id="2" creationId="{49961467-04B6-4172-912F-C43CD5992969}"/>
          </ac:spMkLst>
        </pc:spChg>
        <pc:spChg chg="mod">
          <ac:chgData name="charan shashi kumar" userId="afb1a53aa60627c9" providerId="LiveId" clId="{45AABBD3-EBC0-4037-81F1-30A412ED75DB}" dt="2022-09-28T05:01:02.777" v="233" actId="20577"/>
          <ac:spMkLst>
            <pc:docMk/>
            <pc:sldMk cId="1369121643" sldId="258"/>
            <ac:spMk id="3" creationId="{8986ED31-DA6F-4019-8DB5-BE0EDB6B6E10}"/>
          </ac:spMkLst>
        </pc:spChg>
      </pc:sldChg>
      <pc:sldChg chg="modSp add">
        <pc:chgData name="charan shashi kumar" userId="afb1a53aa60627c9" providerId="LiveId" clId="{45AABBD3-EBC0-4037-81F1-30A412ED75DB}" dt="2022-09-28T05:06:32.357" v="394" actId="255"/>
        <pc:sldMkLst>
          <pc:docMk/>
          <pc:sldMk cId="3470196977" sldId="259"/>
        </pc:sldMkLst>
        <pc:spChg chg="mod">
          <ac:chgData name="charan shashi kumar" userId="afb1a53aa60627c9" providerId="LiveId" clId="{45AABBD3-EBC0-4037-81F1-30A412ED75DB}" dt="2022-09-28T05:01:40.922" v="235"/>
          <ac:spMkLst>
            <pc:docMk/>
            <pc:sldMk cId="3470196977" sldId="259"/>
            <ac:spMk id="2" creationId="{8CFD238E-FF4E-409D-82F5-530BD211369D}"/>
          </ac:spMkLst>
        </pc:spChg>
        <pc:spChg chg="mod">
          <ac:chgData name="charan shashi kumar" userId="afb1a53aa60627c9" providerId="LiveId" clId="{45AABBD3-EBC0-4037-81F1-30A412ED75DB}" dt="2022-09-28T05:06:32.357" v="394" actId="255"/>
          <ac:spMkLst>
            <pc:docMk/>
            <pc:sldMk cId="3470196977" sldId="259"/>
            <ac:spMk id="3" creationId="{39DCEB39-72DB-4489-8754-157171A9B5CB}"/>
          </ac:spMkLst>
        </pc:spChg>
      </pc:sldChg>
      <pc:sldChg chg="modSp add">
        <pc:chgData name="charan shashi kumar" userId="afb1a53aa60627c9" providerId="LiveId" clId="{45AABBD3-EBC0-4037-81F1-30A412ED75DB}" dt="2022-09-28T05:10:08.160" v="400" actId="27636"/>
        <pc:sldMkLst>
          <pc:docMk/>
          <pc:sldMk cId="2966381028" sldId="260"/>
        </pc:sldMkLst>
        <pc:spChg chg="mod">
          <ac:chgData name="charan shashi kumar" userId="afb1a53aa60627c9" providerId="LiveId" clId="{45AABBD3-EBC0-4037-81F1-30A412ED75DB}" dt="2022-09-28T05:07:11.618" v="396"/>
          <ac:spMkLst>
            <pc:docMk/>
            <pc:sldMk cId="2966381028" sldId="260"/>
            <ac:spMk id="2" creationId="{58FB0468-D72C-49E6-8EAF-195283C6EB7E}"/>
          </ac:spMkLst>
        </pc:spChg>
        <pc:spChg chg="mod">
          <ac:chgData name="charan shashi kumar" userId="afb1a53aa60627c9" providerId="LiveId" clId="{45AABBD3-EBC0-4037-81F1-30A412ED75DB}" dt="2022-09-28T05:10:08.160" v="400" actId="27636"/>
          <ac:spMkLst>
            <pc:docMk/>
            <pc:sldMk cId="2966381028" sldId="260"/>
            <ac:spMk id="3" creationId="{AA636396-1E17-46D7-AAA8-EA857B96F00B}"/>
          </ac:spMkLst>
        </pc:spChg>
      </pc:sldChg>
      <pc:sldChg chg="modSp add">
        <pc:chgData name="charan shashi kumar" userId="afb1a53aa60627c9" providerId="LiveId" clId="{45AABBD3-EBC0-4037-81F1-30A412ED75DB}" dt="2022-09-28T05:22:22.025" v="418" actId="20577"/>
        <pc:sldMkLst>
          <pc:docMk/>
          <pc:sldMk cId="1909370486" sldId="261"/>
        </pc:sldMkLst>
        <pc:spChg chg="mod">
          <ac:chgData name="charan shashi kumar" userId="afb1a53aa60627c9" providerId="LiveId" clId="{45AABBD3-EBC0-4037-81F1-30A412ED75DB}" dt="2022-09-28T05:21:40.741" v="408"/>
          <ac:spMkLst>
            <pc:docMk/>
            <pc:sldMk cId="1909370486" sldId="261"/>
            <ac:spMk id="2" creationId="{AFF4DE0E-9C2E-4618-9C50-B499C7283DFC}"/>
          </ac:spMkLst>
        </pc:spChg>
        <pc:spChg chg="mod">
          <ac:chgData name="charan shashi kumar" userId="afb1a53aa60627c9" providerId="LiveId" clId="{45AABBD3-EBC0-4037-81F1-30A412ED75DB}" dt="2022-09-28T05:22:22.025" v="418" actId="20577"/>
          <ac:spMkLst>
            <pc:docMk/>
            <pc:sldMk cId="1909370486" sldId="261"/>
            <ac:spMk id="3" creationId="{64EB86B9-6B4C-43B1-9FFE-5945C12A8FBF}"/>
          </ac:spMkLst>
        </pc:spChg>
      </pc:sldChg>
      <pc:sldChg chg="modSp add">
        <pc:chgData name="charan shashi kumar" userId="afb1a53aa60627c9" providerId="LiveId" clId="{45AABBD3-EBC0-4037-81F1-30A412ED75DB}" dt="2022-09-28T05:23:07.237" v="429" actId="20577"/>
        <pc:sldMkLst>
          <pc:docMk/>
          <pc:sldMk cId="2256068857" sldId="262"/>
        </pc:sldMkLst>
        <pc:spChg chg="mod">
          <ac:chgData name="charan shashi kumar" userId="afb1a53aa60627c9" providerId="LiveId" clId="{45AABBD3-EBC0-4037-81F1-30A412ED75DB}" dt="2022-09-28T05:22:38.816" v="420"/>
          <ac:spMkLst>
            <pc:docMk/>
            <pc:sldMk cId="2256068857" sldId="262"/>
            <ac:spMk id="2" creationId="{CE549F57-0138-4ABA-AB1F-D7306DE1F985}"/>
          </ac:spMkLst>
        </pc:spChg>
        <pc:spChg chg="mod">
          <ac:chgData name="charan shashi kumar" userId="afb1a53aa60627c9" providerId="LiveId" clId="{45AABBD3-EBC0-4037-81F1-30A412ED75DB}" dt="2022-09-28T05:23:07.237" v="429" actId="20577"/>
          <ac:spMkLst>
            <pc:docMk/>
            <pc:sldMk cId="2256068857" sldId="262"/>
            <ac:spMk id="3" creationId="{F95224AE-3A75-4BFF-B146-C21FB472C329}"/>
          </ac:spMkLst>
        </pc:spChg>
      </pc:sldChg>
      <pc:sldChg chg="modSp add">
        <pc:chgData name="charan shashi kumar" userId="afb1a53aa60627c9" providerId="LiveId" clId="{45AABBD3-EBC0-4037-81F1-30A412ED75DB}" dt="2022-09-28T05:27:06.030" v="476" actId="113"/>
        <pc:sldMkLst>
          <pc:docMk/>
          <pc:sldMk cId="2393733346" sldId="263"/>
        </pc:sldMkLst>
        <pc:spChg chg="mod">
          <ac:chgData name="charan shashi kumar" userId="afb1a53aa60627c9" providerId="LiveId" clId="{45AABBD3-EBC0-4037-81F1-30A412ED75DB}" dt="2022-09-28T05:24:35.609" v="431"/>
          <ac:spMkLst>
            <pc:docMk/>
            <pc:sldMk cId="2393733346" sldId="263"/>
            <ac:spMk id="2" creationId="{AA866953-35D4-4F9B-A252-8713597EB68F}"/>
          </ac:spMkLst>
        </pc:spChg>
        <pc:spChg chg="mod">
          <ac:chgData name="charan shashi kumar" userId="afb1a53aa60627c9" providerId="LiveId" clId="{45AABBD3-EBC0-4037-81F1-30A412ED75DB}" dt="2022-09-28T05:27:06.030" v="476" actId="113"/>
          <ac:spMkLst>
            <pc:docMk/>
            <pc:sldMk cId="2393733346" sldId="263"/>
            <ac:spMk id="3" creationId="{51217E87-6B32-4E65-879A-62E96C4714A1}"/>
          </ac:spMkLst>
        </pc:spChg>
      </pc:sldChg>
      <pc:sldChg chg="addSp delSp modSp add">
        <pc:chgData name="charan shashi kumar" userId="afb1a53aa60627c9" providerId="LiveId" clId="{45AABBD3-EBC0-4037-81F1-30A412ED75DB}" dt="2022-09-28T05:35:59.190" v="587" actId="1076"/>
        <pc:sldMkLst>
          <pc:docMk/>
          <pc:sldMk cId="3233007354" sldId="264"/>
        </pc:sldMkLst>
        <pc:spChg chg="mod">
          <ac:chgData name="charan shashi kumar" userId="afb1a53aa60627c9" providerId="LiveId" clId="{45AABBD3-EBC0-4037-81F1-30A412ED75DB}" dt="2022-09-28T05:27:30.575" v="478"/>
          <ac:spMkLst>
            <pc:docMk/>
            <pc:sldMk cId="3233007354" sldId="264"/>
            <ac:spMk id="2" creationId="{4FD7E67D-B3DD-49C4-BA5B-61655A204BF3}"/>
          </ac:spMkLst>
        </pc:spChg>
        <pc:spChg chg="mod">
          <ac:chgData name="charan shashi kumar" userId="afb1a53aa60627c9" providerId="LiveId" clId="{45AABBD3-EBC0-4037-81F1-30A412ED75DB}" dt="2022-09-28T05:35:54.830" v="586" actId="27636"/>
          <ac:spMkLst>
            <pc:docMk/>
            <pc:sldMk cId="3233007354" sldId="264"/>
            <ac:spMk id="3" creationId="{E151A643-3CFB-4B06-825F-8BA71F72A8A4}"/>
          </ac:spMkLst>
        </pc:spChg>
        <pc:spChg chg="add del mod">
          <ac:chgData name="charan shashi kumar" userId="afb1a53aa60627c9" providerId="LiveId" clId="{45AABBD3-EBC0-4037-81F1-30A412ED75DB}" dt="2022-09-28T05:28:39.078" v="497" actId="478"/>
          <ac:spMkLst>
            <pc:docMk/>
            <pc:sldMk cId="3233007354" sldId="264"/>
            <ac:spMk id="4" creationId="{5DF27E11-A9AD-4370-83F9-370EC90E9E7E}"/>
          </ac:spMkLst>
        </pc:spChg>
        <pc:spChg chg="add del mod">
          <ac:chgData name="charan shashi kumar" userId="afb1a53aa60627c9" providerId="LiveId" clId="{45AABBD3-EBC0-4037-81F1-30A412ED75DB}" dt="2022-09-28T05:29:02.188" v="500" actId="478"/>
          <ac:spMkLst>
            <pc:docMk/>
            <pc:sldMk cId="3233007354" sldId="264"/>
            <ac:spMk id="5" creationId="{3F9CACDF-13E7-470B-8396-47D08F496A38}"/>
          </ac:spMkLst>
        </pc:spChg>
        <pc:picChg chg="add mod">
          <ac:chgData name="charan shashi kumar" userId="afb1a53aa60627c9" providerId="LiveId" clId="{45AABBD3-EBC0-4037-81F1-30A412ED75DB}" dt="2022-09-28T05:35:59.190" v="587" actId="1076"/>
          <ac:picMkLst>
            <pc:docMk/>
            <pc:sldMk cId="3233007354" sldId="264"/>
            <ac:picMk id="6" creationId="{45438434-77BA-4274-BFFE-A77C0E8227A6}"/>
          </ac:picMkLst>
        </pc:picChg>
      </pc:sldChg>
      <pc:sldChg chg="delSp modSp add">
        <pc:chgData name="charan shashi kumar" userId="afb1a53aa60627c9" providerId="LiveId" clId="{45AABBD3-EBC0-4037-81F1-30A412ED75DB}" dt="2022-09-28T05:33:33.284" v="569" actId="313"/>
        <pc:sldMkLst>
          <pc:docMk/>
          <pc:sldMk cId="2768861505" sldId="265"/>
        </pc:sldMkLst>
        <pc:spChg chg="del mod">
          <ac:chgData name="charan shashi kumar" userId="afb1a53aa60627c9" providerId="LiveId" clId="{45AABBD3-EBC0-4037-81F1-30A412ED75DB}" dt="2022-09-28T05:30:02.057" v="511" actId="478"/>
          <ac:spMkLst>
            <pc:docMk/>
            <pc:sldMk cId="2768861505" sldId="265"/>
            <ac:spMk id="2" creationId="{D0BB3FFB-A9B0-4E41-9197-11EE37B47302}"/>
          </ac:spMkLst>
        </pc:spChg>
        <pc:spChg chg="mod">
          <ac:chgData name="charan shashi kumar" userId="afb1a53aa60627c9" providerId="LiveId" clId="{45AABBD3-EBC0-4037-81F1-30A412ED75DB}" dt="2022-09-28T05:33:33.284" v="569" actId="313"/>
          <ac:spMkLst>
            <pc:docMk/>
            <pc:sldMk cId="2768861505" sldId="265"/>
            <ac:spMk id="3" creationId="{3F23F34F-9D16-4BEA-9A73-108547D719FD}"/>
          </ac:spMkLst>
        </pc:spChg>
      </pc:sldChg>
      <pc:sldChg chg="addSp modSp add">
        <pc:chgData name="charan shashi kumar" userId="afb1a53aa60627c9" providerId="LiveId" clId="{45AABBD3-EBC0-4037-81F1-30A412ED75DB}" dt="2022-09-28T05:38:35.260" v="611" actId="1076"/>
        <pc:sldMkLst>
          <pc:docMk/>
          <pc:sldMk cId="4044415297" sldId="266"/>
        </pc:sldMkLst>
        <pc:spChg chg="mod">
          <ac:chgData name="charan shashi kumar" userId="afb1a53aa60627c9" providerId="LiveId" clId="{45AABBD3-EBC0-4037-81F1-30A412ED75DB}" dt="2022-09-28T05:36:18.121" v="588"/>
          <ac:spMkLst>
            <pc:docMk/>
            <pc:sldMk cId="4044415297" sldId="266"/>
            <ac:spMk id="2" creationId="{CD112608-4D02-4F9B-83B6-DAD1FDF93A1E}"/>
          </ac:spMkLst>
        </pc:spChg>
        <pc:spChg chg="mod">
          <ac:chgData name="charan shashi kumar" userId="afb1a53aa60627c9" providerId="LiveId" clId="{45AABBD3-EBC0-4037-81F1-30A412ED75DB}" dt="2022-09-28T05:38:25.352" v="608" actId="27636"/>
          <ac:spMkLst>
            <pc:docMk/>
            <pc:sldMk cId="4044415297" sldId="266"/>
            <ac:spMk id="3" creationId="{44CF883E-0087-45F2-B486-DF0045D8947B}"/>
          </ac:spMkLst>
        </pc:spChg>
        <pc:picChg chg="add mod">
          <ac:chgData name="charan shashi kumar" userId="afb1a53aa60627c9" providerId="LiveId" clId="{45AABBD3-EBC0-4037-81F1-30A412ED75DB}" dt="2022-09-28T05:38:35.260" v="611" actId="1076"/>
          <ac:picMkLst>
            <pc:docMk/>
            <pc:sldMk cId="4044415297" sldId="266"/>
            <ac:picMk id="4" creationId="{E0247086-B2E1-4D06-AF10-560C297313D7}"/>
          </ac:picMkLst>
        </pc:picChg>
      </pc:sldChg>
      <pc:sldChg chg="addSp modSp add">
        <pc:chgData name="charan shashi kumar" userId="afb1a53aa60627c9" providerId="LiveId" clId="{45AABBD3-EBC0-4037-81F1-30A412ED75DB}" dt="2022-09-28T05:50:25.562" v="721" actId="20577"/>
        <pc:sldMkLst>
          <pc:docMk/>
          <pc:sldMk cId="452186537" sldId="267"/>
        </pc:sldMkLst>
        <pc:spChg chg="mod">
          <ac:chgData name="charan shashi kumar" userId="afb1a53aa60627c9" providerId="LiveId" clId="{45AABBD3-EBC0-4037-81F1-30A412ED75DB}" dt="2022-09-28T05:39:31.440" v="613"/>
          <ac:spMkLst>
            <pc:docMk/>
            <pc:sldMk cId="452186537" sldId="267"/>
            <ac:spMk id="2" creationId="{AC2F1C00-4CFF-4007-AA8E-1AEBC2743A8D}"/>
          </ac:spMkLst>
        </pc:spChg>
        <pc:spChg chg="mod">
          <ac:chgData name="charan shashi kumar" userId="afb1a53aa60627c9" providerId="LiveId" clId="{45AABBD3-EBC0-4037-81F1-30A412ED75DB}" dt="2022-09-28T05:50:25.562" v="721" actId="20577"/>
          <ac:spMkLst>
            <pc:docMk/>
            <pc:sldMk cId="452186537" sldId="267"/>
            <ac:spMk id="3" creationId="{E42D1FD7-079F-4DB1-B9B6-0514FBD2BFAC}"/>
          </ac:spMkLst>
        </pc:spChg>
        <pc:spChg chg="add mod">
          <ac:chgData name="charan shashi kumar" userId="afb1a53aa60627c9" providerId="LiveId" clId="{45AABBD3-EBC0-4037-81F1-30A412ED75DB}" dt="2022-09-28T05:41:25.953" v="641" actId="1076"/>
          <ac:spMkLst>
            <pc:docMk/>
            <pc:sldMk cId="452186537" sldId="267"/>
            <ac:spMk id="4" creationId="{CCB0D53E-94C4-4E9D-A343-AB72C45E80D0}"/>
          </ac:spMkLst>
        </pc:spChg>
      </pc:sldChg>
      <pc:sldChg chg="addSp delSp modSp add">
        <pc:chgData name="charan shashi kumar" userId="afb1a53aa60627c9" providerId="LiveId" clId="{45AABBD3-EBC0-4037-81F1-30A412ED75DB}" dt="2022-09-28T05:49:57.654" v="719" actId="20577"/>
        <pc:sldMkLst>
          <pc:docMk/>
          <pc:sldMk cId="2529849063" sldId="268"/>
        </pc:sldMkLst>
        <pc:spChg chg="mod">
          <ac:chgData name="charan shashi kumar" userId="afb1a53aa60627c9" providerId="LiveId" clId="{45AABBD3-EBC0-4037-81F1-30A412ED75DB}" dt="2022-09-28T05:42:30.865" v="643"/>
          <ac:spMkLst>
            <pc:docMk/>
            <pc:sldMk cId="2529849063" sldId="268"/>
            <ac:spMk id="2" creationId="{AFE89694-AE3F-440F-AF19-2F4B5F97F626}"/>
          </ac:spMkLst>
        </pc:spChg>
        <pc:spChg chg="mod">
          <ac:chgData name="charan shashi kumar" userId="afb1a53aa60627c9" providerId="LiveId" clId="{45AABBD3-EBC0-4037-81F1-30A412ED75DB}" dt="2022-09-28T05:49:57.654" v="719" actId="20577"/>
          <ac:spMkLst>
            <pc:docMk/>
            <pc:sldMk cId="2529849063" sldId="268"/>
            <ac:spMk id="3" creationId="{E5FF58BE-85D1-475A-A4DE-9CA0DFCAA94C}"/>
          </ac:spMkLst>
        </pc:spChg>
        <pc:spChg chg="add del mod">
          <ac:chgData name="charan shashi kumar" userId="afb1a53aa60627c9" providerId="LiveId" clId="{45AABBD3-EBC0-4037-81F1-30A412ED75DB}" dt="2022-09-28T05:43:41.850" v="661" actId="478"/>
          <ac:spMkLst>
            <pc:docMk/>
            <pc:sldMk cId="2529849063" sldId="268"/>
            <ac:spMk id="4" creationId="{AABD5672-7A4F-4FE2-8854-AA03E511B02E}"/>
          </ac:spMkLst>
        </pc:spChg>
      </pc:sldChg>
      <pc:sldChg chg="modSp add">
        <pc:chgData name="charan shashi kumar" userId="afb1a53aa60627c9" providerId="LiveId" clId="{45AABBD3-EBC0-4037-81F1-30A412ED75DB}" dt="2022-09-28T05:47:10.998" v="714" actId="27636"/>
        <pc:sldMkLst>
          <pc:docMk/>
          <pc:sldMk cId="1004344971" sldId="269"/>
        </pc:sldMkLst>
        <pc:spChg chg="mod">
          <ac:chgData name="charan shashi kumar" userId="afb1a53aa60627c9" providerId="LiveId" clId="{45AABBD3-EBC0-4037-81F1-30A412ED75DB}" dt="2022-09-28T05:46:07.540" v="687"/>
          <ac:spMkLst>
            <pc:docMk/>
            <pc:sldMk cId="1004344971" sldId="269"/>
            <ac:spMk id="2" creationId="{C1B9538E-AE11-4C0B-91EA-8B4B3BEB55DC}"/>
          </ac:spMkLst>
        </pc:spChg>
        <pc:spChg chg="mod">
          <ac:chgData name="charan shashi kumar" userId="afb1a53aa60627c9" providerId="LiveId" clId="{45AABBD3-EBC0-4037-81F1-30A412ED75DB}" dt="2022-09-28T05:47:10.998" v="714" actId="27636"/>
          <ac:spMkLst>
            <pc:docMk/>
            <pc:sldMk cId="1004344971" sldId="269"/>
            <ac:spMk id="3" creationId="{2A580FBE-7F48-4F9E-8219-940D66865D1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0EAF57-546D-4E92-A4E6-73ABCA3E8A81}"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523D300-D4B1-4FBA-9DBE-60C0893EB6A7}">
      <dgm:prSet/>
      <dgm:spPr/>
      <dgm:t>
        <a:bodyPr/>
        <a:lstStyle/>
        <a:p>
          <a:r>
            <a:rPr lang="en-US" dirty="0"/>
            <a:t>Installing Jenkins. </a:t>
          </a:r>
        </a:p>
      </dgm:t>
    </dgm:pt>
    <dgm:pt modelId="{5F6FBA97-D951-40EA-B594-A2E9C034E359}" type="parTrans" cxnId="{0DB4648C-9F0B-4194-BE73-155C21288D85}">
      <dgm:prSet/>
      <dgm:spPr/>
      <dgm:t>
        <a:bodyPr/>
        <a:lstStyle/>
        <a:p>
          <a:endParaRPr lang="en-US"/>
        </a:p>
      </dgm:t>
    </dgm:pt>
    <dgm:pt modelId="{5E73DF06-20FC-4B58-B2CC-006F3B20DE15}" type="sibTrans" cxnId="{0DB4648C-9F0B-4194-BE73-155C21288D85}">
      <dgm:prSet/>
      <dgm:spPr/>
      <dgm:t>
        <a:bodyPr/>
        <a:lstStyle/>
        <a:p>
          <a:endParaRPr lang="en-US"/>
        </a:p>
      </dgm:t>
    </dgm:pt>
    <dgm:pt modelId="{71D7F775-3F20-4F47-97CF-47C681AA0AFF}">
      <dgm:prSet/>
      <dgm:spPr/>
      <dgm:t>
        <a:bodyPr/>
        <a:lstStyle/>
        <a:p>
          <a:r>
            <a:rPr lang="en-US"/>
            <a:t>Prerequisites.</a:t>
          </a:r>
        </a:p>
      </dgm:t>
    </dgm:pt>
    <dgm:pt modelId="{B56CD869-AE42-4A60-B1D6-44DA87A71C00}" type="parTrans" cxnId="{EBE3748B-2FBE-4591-9D49-C135CFA663E9}">
      <dgm:prSet/>
      <dgm:spPr/>
      <dgm:t>
        <a:bodyPr/>
        <a:lstStyle/>
        <a:p>
          <a:endParaRPr lang="en-US"/>
        </a:p>
      </dgm:t>
    </dgm:pt>
    <dgm:pt modelId="{FE34BED8-A7CC-47C1-8CD4-C388218ABB19}" type="sibTrans" cxnId="{EBE3748B-2FBE-4591-9D49-C135CFA663E9}">
      <dgm:prSet/>
      <dgm:spPr/>
      <dgm:t>
        <a:bodyPr/>
        <a:lstStyle/>
        <a:p>
          <a:endParaRPr lang="en-US"/>
        </a:p>
      </dgm:t>
    </dgm:pt>
    <dgm:pt modelId="{A0E4B109-7A4A-49C2-8A20-5E28E0A5385A}">
      <dgm:prSet/>
      <dgm:spPr/>
      <dgm:t>
        <a:bodyPr/>
        <a:lstStyle/>
        <a:p>
          <a:r>
            <a:rPr lang="en-US"/>
            <a:t>Installation platforms.</a:t>
          </a:r>
        </a:p>
      </dgm:t>
    </dgm:pt>
    <dgm:pt modelId="{E39AF37C-28CD-488A-AD01-DD37E8BF10F7}" type="parTrans" cxnId="{C3F0A6C7-380B-4EC0-833C-8D4E4D779AE9}">
      <dgm:prSet/>
      <dgm:spPr/>
      <dgm:t>
        <a:bodyPr/>
        <a:lstStyle/>
        <a:p>
          <a:endParaRPr lang="en-US"/>
        </a:p>
      </dgm:t>
    </dgm:pt>
    <dgm:pt modelId="{9F631969-3CBC-4CBD-A4A2-87AE41FBF9DA}" type="sibTrans" cxnId="{C3F0A6C7-380B-4EC0-833C-8D4E4D779AE9}">
      <dgm:prSet/>
      <dgm:spPr/>
      <dgm:t>
        <a:bodyPr/>
        <a:lstStyle/>
        <a:p>
          <a:endParaRPr lang="en-US"/>
        </a:p>
      </dgm:t>
    </dgm:pt>
    <dgm:pt modelId="{FE62BF77-0454-465C-9902-E79E9E5CEBEB}">
      <dgm:prSet/>
      <dgm:spPr/>
      <dgm:t>
        <a:bodyPr/>
        <a:lstStyle/>
        <a:p>
          <a:r>
            <a:rPr lang="en-US"/>
            <a:t>Post-Installation setup wizard.</a:t>
          </a:r>
        </a:p>
      </dgm:t>
    </dgm:pt>
    <dgm:pt modelId="{4147683B-2B94-4844-9CC9-EEFA0ED7C9E0}" type="parTrans" cxnId="{D2CF2B79-1779-4446-9601-B9527EC5B954}">
      <dgm:prSet/>
      <dgm:spPr/>
      <dgm:t>
        <a:bodyPr/>
        <a:lstStyle/>
        <a:p>
          <a:endParaRPr lang="en-US"/>
        </a:p>
      </dgm:t>
    </dgm:pt>
    <dgm:pt modelId="{8CC78576-B6CB-4DE2-B511-C1CD7D012C92}" type="sibTrans" cxnId="{D2CF2B79-1779-4446-9601-B9527EC5B954}">
      <dgm:prSet/>
      <dgm:spPr/>
      <dgm:t>
        <a:bodyPr/>
        <a:lstStyle/>
        <a:p>
          <a:endParaRPr lang="en-US"/>
        </a:p>
      </dgm:t>
    </dgm:pt>
    <dgm:pt modelId="{2659B6CD-B4F2-401E-BFD1-A50C4AE0D5AB}">
      <dgm:prSet/>
      <dgm:spPr/>
      <dgm:t>
        <a:bodyPr/>
        <a:lstStyle/>
        <a:p>
          <a:r>
            <a:rPr lang="en-US" dirty="0"/>
            <a:t>Using Jenkins.</a:t>
          </a:r>
        </a:p>
      </dgm:t>
    </dgm:pt>
    <dgm:pt modelId="{B96B6127-1510-461E-ADB8-F456281299F5}" type="parTrans" cxnId="{1727A0EF-15CE-4230-B98B-EB5B50969570}">
      <dgm:prSet/>
      <dgm:spPr/>
      <dgm:t>
        <a:bodyPr/>
        <a:lstStyle/>
        <a:p>
          <a:endParaRPr lang="en-US"/>
        </a:p>
      </dgm:t>
    </dgm:pt>
    <dgm:pt modelId="{536D71F2-3C6D-4A6E-A476-741980F5B48E}" type="sibTrans" cxnId="{1727A0EF-15CE-4230-B98B-EB5B50969570}">
      <dgm:prSet/>
      <dgm:spPr/>
      <dgm:t>
        <a:bodyPr/>
        <a:lstStyle/>
        <a:p>
          <a:endParaRPr lang="en-US"/>
        </a:p>
      </dgm:t>
    </dgm:pt>
    <dgm:pt modelId="{0511F1A9-51D5-4271-8A7F-4C8F063FD1C9}">
      <dgm:prSet/>
      <dgm:spPr/>
      <dgm:t>
        <a:bodyPr/>
        <a:lstStyle/>
        <a:p>
          <a:r>
            <a:rPr lang="en-US"/>
            <a:t>Pipeline.</a:t>
          </a:r>
        </a:p>
      </dgm:t>
    </dgm:pt>
    <dgm:pt modelId="{2EFB7809-0ECC-4504-ABE5-1929CBADBBC9}" type="parTrans" cxnId="{408CF531-2D48-4F89-830C-B755399E25E9}">
      <dgm:prSet/>
      <dgm:spPr/>
      <dgm:t>
        <a:bodyPr/>
        <a:lstStyle/>
        <a:p>
          <a:endParaRPr lang="en-US"/>
        </a:p>
      </dgm:t>
    </dgm:pt>
    <dgm:pt modelId="{0BD07585-550F-4ED5-B264-5EC6931EB214}" type="sibTrans" cxnId="{408CF531-2D48-4F89-830C-B755399E25E9}">
      <dgm:prSet/>
      <dgm:spPr/>
      <dgm:t>
        <a:bodyPr/>
        <a:lstStyle/>
        <a:p>
          <a:endParaRPr lang="en-US"/>
        </a:p>
      </dgm:t>
    </dgm:pt>
    <dgm:pt modelId="{21FDF242-331E-4C84-BF6D-5F0B18E53866}" type="pres">
      <dgm:prSet presAssocID="{450EAF57-546D-4E92-A4E6-73ABCA3E8A81}" presName="vert0" presStyleCnt="0">
        <dgm:presLayoutVars>
          <dgm:dir/>
          <dgm:animOne val="branch"/>
          <dgm:animLvl val="lvl"/>
        </dgm:presLayoutVars>
      </dgm:prSet>
      <dgm:spPr/>
    </dgm:pt>
    <dgm:pt modelId="{140EA714-FC0D-43AA-B7C6-BEA864698909}" type="pres">
      <dgm:prSet presAssocID="{E523D300-D4B1-4FBA-9DBE-60C0893EB6A7}" presName="thickLine" presStyleLbl="alignNode1" presStyleIdx="0" presStyleCnt="6"/>
      <dgm:spPr/>
    </dgm:pt>
    <dgm:pt modelId="{B1497F82-FF09-4C83-937D-BAB03FFC5EC3}" type="pres">
      <dgm:prSet presAssocID="{E523D300-D4B1-4FBA-9DBE-60C0893EB6A7}" presName="horz1" presStyleCnt="0"/>
      <dgm:spPr/>
    </dgm:pt>
    <dgm:pt modelId="{9CEC9DF1-4391-48BC-BEA9-854E1DF7ED62}" type="pres">
      <dgm:prSet presAssocID="{E523D300-D4B1-4FBA-9DBE-60C0893EB6A7}" presName="tx1" presStyleLbl="revTx" presStyleIdx="0" presStyleCnt="6"/>
      <dgm:spPr/>
    </dgm:pt>
    <dgm:pt modelId="{FB9D1789-9024-48D1-95B2-89A4034F5AA9}" type="pres">
      <dgm:prSet presAssocID="{E523D300-D4B1-4FBA-9DBE-60C0893EB6A7}" presName="vert1" presStyleCnt="0"/>
      <dgm:spPr/>
    </dgm:pt>
    <dgm:pt modelId="{65D6B1DF-9EF5-4A7B-9917-390453CED07F}" type="pres">
      <dgm:prSet presAssocID="{71D7F775-3F20-4F47-97CF-47C681AA0AFF}" presName="thickLine" presStyleLbl="alignNode1" presStyleIdx="1" presStyleCnt="6"/>
      <dgm:spPr/>
    </dgm:pt>
    <dgm:pt modelId="{4AC0A4BE-2B84-40BF-9AA1-9B25F375E36C}" type="pres">
      <dgm:prSet presAssocID="{71D7F775-3F20-4F47-97CF-47C681AA0AFF}" presName="horz1" presStyleCnt="0"/>
      <dgm:spPr/>
    </dgm:pt>
    <dgm:pt modelId="{55CF5044-73B8-4550-8046-8D1141C8E251}" type="pres">
      <dgm:prSet presAssocID="{71D7F775-3F20-4F47-97CF-47C681AA0AFF}" presName="tx1" presStyleLbl="revTx" presStyleIdx="1" presStyleCnt="6"/>
      <dgm:spPr/>
    </dgm:pt>
    <dgm:pt modelId="{B9FE836A-E41B-464E-B030-A29EAB31E6C4}" type="pres">
      <dgm:prSet presAssocID="{71D7F775-3F20-4F47-97CF-47C681AA0AFF}" presName="vert1" presStyleCnt="0"/>
      <dgm:spPr/>
    </dgm:pt>
    <dgm:pt modelId="{F820BE1B-61C9-4F0D-9994-CC501E7922A9}" type="pres">
      <dgm:prSet presAssocID="{A0E4B109-7A4A-49C2-8A20-5E28E0A5385A}" presName="thickLine" presStyleLbl="alignNode1" presStyleIdx="2" presStyleCnt="6"/>
      <dgm:spPr/>
    </dgm:pt>
    <dgm:pt modelId="{8DD7EA32-BFB5-4572-83CC-129A3A72411F}" type="pres">
      <dgm:prSet presAssocID="{A0E4B109-7A4A-49C2-8A20-5E28E0A5385A}" presName="horz1" presStyleCnt="0"/>
      <dgm:spPr/>
    </dgm:pt>
    <dgm:pt modelId="{9B14C9A2-DF2B-4848-9BE4-E9B284434C47}" type="pres">
      <dgm:prSet presAssocID="{A0E4B109-7A4A-49C2-8A20-5E28E0A5385A}" presName="tx1" presStyleLbl="revTx" presStyleIdx="2" presStyleCnt="6"/>
      <dgm:spPr/>
    </dgm:pt>
    <dgm:pt modelId="{6E14FE05-A5D0-40E5-99D0-216616D54284}" type="pres">
      <dgm:prSet presAssocID="{A0E4B109-7A4A-49C2-8A20-5E28E0A5385A}" presName="vert1" presStyleCnt="0"/>
      <dgm:spPr/>
    </dgm:pt>
    <dgm:pt modelId="{556C4547-20E2-457C-9DE7-071C05584D76}" type="pres">
      <dgm:prSet presAssocID="{FE62BF77-0454-465C-9902-E79E9E5CEBEB}" presName="thickLine" presStyleLbl="alignNode1" presStyleIdx="3" presStyleCnt="6"/>
      <dgm:spPr/>
    </dgm:pt>
    <dgm:pt modelId="{4C3EF7F8-660D-49F9-9697-56D119CC277A}" type="pres">
      <dgm:prSet presAssocID="{FE62BF77-0454-465C-9902-E79E9E5CEBEB}" presName="horz1" presStyleCnt="0"/>
      <dgm:spPr/>
    </dgm:pt>
    <dgm:pt modelId="{98C600DB-09EB-483F-9D0C-1E6983001BF8}" type="pres">
      <dgm:prSet presAssocID="{FE62BF77-0454-465C-9902-E79E9E5CEBEB}" presName="tx1" presStyleLbl="revTx" presStyleIdx="3" presStyleCnt="6"/>
      <dgm:spPr/>
    </dgm:pt>
    <dgm:pt modelId="{E71B8A53-AED1-49B0-9A0E-F1E230965378}" type="pres">
      <dgm:prSet presAssocID="{FE62BF77-0454-465C-9902-E79E9E5CEBEB}" presName="vert1" presStyleCnt="0"/>
      <dgm:spPr/>
    </dgm:pt>
    <dgm:pt modelId="{209A0F83-B6BC-4BC9-8954-CF724E55E3B2}" type="pres">
      <dgm:prSet presAssocID="{2659B6CD-B4F2-401E-BFD1-A50C4AE0D5AB}" presName="thickLine" presStyleLbl="alignNode1" presStyleIdx="4" presStyleCnt="6"/>
      <dgm:spPr/>
    </dgm:pt>
    <dgm:pt modelId="{15154F68-2A39-440A-9759-84DE4F6036E7}" type="pres">
      <dgm:prSet presAssocID="{2659B6CD-B4F2-401E-BFD1-A50C4AE0D5AB}" presName="horz1" presStyleCnt="0"/>
      <dgm:spPr/>
    </dgm:pt>
    <dgm:pt modelId="{F440D2A8-9C55-4FC1-BF69-8C40080EBC48}" type="pres">
      <dgm:prSet presAssocID="{2659B6CD-B4F2-401E-BFD1-A50C4AE0D5AB}" presName="tx1" presStyleLbl="revTx" presStyleIdx="4" presStyleCnt="6"/>
      <dgm:spPr/>
    </dgm:pt>
    <dgm:pt modelId="{B275F352-A933-4C21-A2E8-AD4BCD9501BC}" type="pres">
      <dgm:prSet presAssocID="{2659B6CD-B4F2-401E-BFD1-A50C4AE0D5AB}" presName="vert1" presStyleCnt="0"/>
      <dgm:spPr/>
    </dgm:pt>
    <dgm:pt modelId="{E0938CA1-744D-4B83-A6D9-F8B920E31315}" type="pres">
      <dgm:prSet presAssocID="{0511F1A9-51D5-4271-8A7F-4C8F063FD1C9}" presName="thickLine" presStyleLbl="alignNode1" presStyleIdx="5" presStyleCnt="6"/>
      <dgm:spPr/>
    </dgm:pt>
    <dgm:pt modelId="{16047B63-437E-4C74-BB35-EBBEBFC7ABDC}" type="pres">
      <dgm:prSet presAssocID="{0511F1A9-51D5-4271-8A7F-4C8F063FD1C9}" presName="horz1" presStyleCnt="0"/>
      <dgm:spPr/>
    </dgm:pt>
    <dgm:pt modelId="{C375184F-036F-4B32-A14A-20E595F582F0}" type="pres">
      <dgm:prSet presAssocID="{0511F1A9-51D5-4271-8A7F-4C8F063FD1C9}" presName="tx1" presStyleLbl="revTx" presStyleIdx="5" presStyleCnt="6"/>
      <dgm:spPr/>
    </dgm:pt>
    <dgm:pt modelId="{BC35842A-7C88-496B-9186-1604A04E1AEE}" type="pres">
      <dgm:prSet presAssocID="{0511F1A9-51D5-4271-8A7F-4C8F063FD1C9}" presName="vert1" presStyleCnt="0"/>
      <dgm:spPr/>
    </dgm:pt>
  </dgm:ptLst>
  <dgm:cxnLst>
    <dgm:cxn modelId="{8020B31A-23A5-4E98-A504-8FB9A677E692}" type="presOf" srcId="{FE62BF77-0454-465C-9902-E79E9E5CEBEB}" destId="{98C600DB-09EB-483F-9D0C-1E6983001BF8}" srcOrd="0" destOrd="0" presId="urn:microsoft.com/office/officeart/2008/layout/LinedList"/>
    <dgm:cxn modelId="{408CF531-2D48-4F89-830C-B755399E25E9}" srcId="{450EAF57-546D-4E92-A4E6-73ABCA3E8A81}" destId="{0511F1A9-51D5-4271-8A7F-4C8F063FD1C9}" srcOrd="5" destOrd="0" parTransId="{2EFB7809-0ECC-4504-ABE5-1929CBADBBC9}" sibTransId="{0BD07585-550F-4ED5-B264-5EC6931EB214}"/>
    <dgm:cxn modelId="{4AC9F939-EF90-4EE9-B414-9DA08A1F0E63}" type="presOf" srcId="{71D7F775-3F20-4F47-97CF-47C681AA0AFF}" destId="{55CF5044-73B8-4550-8046-8D1141C8E251}" srcOrd="0" destOrd="0" presId="urn:microsoft.com/office/officeart/2008/layout/LinedList"/>
    <dgm:cxn modelId="{CCB31B5B-285C-4197-90A1-AD6E36EA435D}" type="presOf" srcId="{A0E4B109-7A4A-49C2-8A20-5E28E0A5385A}" destId="{9B14C9A2-DF2B-4848-9BE4-E9B284434C47}" srcOrd="0" destOrd="0" presId="urn:microsoft.com/office/officeart/2008/layout/LinedList"/>
    <dgm:cxn modelId="{D2CF2B79-1779-4446-9601-B9527EC5B954}" srcId="{450EAF57-546D-4E92-A4E6-73ABCA3E8A81}" destId="{FE62BF77-0454-465C-9902-E79E9E5CEBEB}" srcOrd="3" destOrd="0" parTransId="{4147683B-2B94-4844-9CC9-EEFA0ED7C9E0}" sibTransId="{8CC78576-B6CB-4DE2-B511-C1CD7D012C92}"/>
    <dgm:cxn modelId="{71FC0980-9129-4915-A5D0-B0E432F082CB}" type="presOf" srcId="{450EAF57-546D-4E92-A4E6-73ABCA3E8A81}" destId="{21FDF242-331E-4C84-BF6D-5F0B18E53866}" srcOrd="0" destOrd="0" presId="urn:microsoft.com/office/officeart/2008/layout/LinedList"/>
    <dgm:cxn modelId="{511C5788-E968-486B-958E-DBDC0F867A4D}" type="presOf" srcId="{2659B6CD-B4F2-401E-BFD1-A50C4AE0D5AB}" destId="{F440D2A8-9C55-4FC1-BF69-8C40080EBC48}" srcOrd="0" destOrd="0" presId="urn:microsoft.com/office/officeart/2008/layout/LinedList"/>
    <dgm:cxn modelId="{EBE3748B-2FBE-4591-9D49-C135CFA663E9}" srcId="{450EAF57-546D-4E92-A4E6-73ABCA3E8A81}" destId="{71D7F775-3F20-4F47-97CF-47C681AA0AFF}" srcOrd="1" destOrd="0" parTransId="{B56CD869-AE42-4A60-B1D6-44DA87A71C00}" sibTransId="{FE34BED8-A7CC-47C1-8CD4-C388218ABB19}"/>
    <dgm:cxn modelId="{0DB4648C-9F0B-4194-BE73-155C21288D85}" srcId="{450EAF57-546D-4E92-A4E6-73ABCA3E8A81}" destId="{E523D300-D4B1-4FBA-9DBE-60C0893EB6A7}" srcOrd="0" destOrd="0" parTransId="{5F6FBA97-D951-40EA-B594-A2E9C034E359}" sibTransId="{5E73DF06-20FC-4B58-B2CC-006F3B20DE15}"/>
    <dgm:cxn modelId="{A0F9D9AF-F7AD-41C0-88FA-6E1C0C1C028F}" type="presOf" srcId="{E523D300-D4B1-4FBA-9DBE-60C0893EB6A7}" destId="{9CEC9DF1-4391-48BC-BEA9-854E1DF7ED62}" srcOrd="0" destOrd="0" presId="urn:microsoft.com/office/officeart/2008/layout/LinedList"/>
    <dgm:cxn modelId="{C3F0A6C7-380B-4EC0-833C-8D4E4D779AE9}" srcId="{450EAF57-546D-4E92-A4E6-73ABCA3E8A81}" destId="{A0E4B109-7A4A-49C2-8A20-5E28E0A5385A}" srcOrd="2" destOrd="0" parTransId="{E39AF37C-28CD-488A-AD01-DD37E8BF10F7}" sibTransId="{9F631969-3CBC-4CBD-A4A2-87AE41FBF9DA}"/>
    <dgm:cxn modelId="{1727A0EF-15CE-4230-B98B-EB5B50969570}" srcId="{450EAF57-546D-4E92-A4E6-73ABCA3E8A81}" destId="{2659B6CD-B4F2-401E-BFD1-A50C4AE0D5AB}" srcOrd="4" destOrd="0" parTransId="{B96B6127-1510-461E-ADB8-F456281299F5}" sibTransId="{536D71F2-3C6D-4A6E-A476-741980F5B48E}"/>
    <dgm:cxn modelId="{BAB967FA-3015-41C2-BC70-ABB78CACE08E}" type="presOf" srcId="{0511F1A9-51D5-4271-8A7F-4C8F063FD1C9}" destId="{C375184F-036F-4B32-A14A-20E595F582F0}" srcOrd="0" destOrd="0" presId="urn:microsoft.com/office/officeart/2008/layout/LinedList"/>
    <dgm:cxn modelId="{F7B6B0B4-E308-4411-8050-FCC41676A35B}" type="presParOf" srcId="{21FDF242-331E-4C84-BF6D-5F0B18E53866}" destId="{140EA714-FC0D-43AA-B7C6-BEA864698909}" srcOrd="0" destOrd="0" presId="urn:microsoft.com/office/officeart/2008/layout/LinedList"/>
    <dgm:cxn modelId="{3589B204-F46C-481A-86D4-B9CA000C1BC7}" type="presParOf" srcId="{21FDF242-331E-4C84-BF6D-5F0B18E53866}" destId="{B1497F82-FF09-4C83-937D-BAB03FFC5EC3}" srcOrd="1" destOrd="0" presId="urn:microsoft.com/office/officeart/2008/layout/LinedList"/>
    <dgm:cxn modelId="{A2DBA600-0FD1-47DF-B0A3-D991954A6C2D}" type="presParOf" srcId="{B1497F82-FF09-4C83-937D-BAB03FFC5EC3}" destId="{9CEC9DF1-4391-48BC-BEA9-854E1DF7ED62}" srcOrd="0" destOrd="0" presId="urn:microsoft.com/office/officeart/2008/layout/LinedList"/>
    <dgm:cxn modelId="{C618A096-B4CE-42AA-937A-5B931D85DC99}" type="presParOf" srcId="{B1497F82-FF09-4C83-937D-BAB03FFC5EC3}" destId="{FB9D1789-9024-48D1-95B2-89A4034F5AA9}" srcOrd="1" destOrd="0" presId="urn:microsoft.com/office/officeart/2008/layout/LinedList"/>
    <dgm:cxn modelId="{CB8359C3-5A79-4CFF-A18A-75C8A2EF6AA6}" type="presParOf" srcId="{21FDF242-331E-4C84-BF6D-5F0B18E53866}" destId="{65D6B1DF-9EF5-4A7B-9917-390453CED07F}" srcOrd="2" destOrd="0" presId="urn:microsoft.com/office/officeart/2008/layout/LinedList"/>
    <dgm:cxn modelId="{B88FC8A7-AD9C-46A8-9F46-0DBB3FBCA147}" type="presParOf" srcId="{21FDF242-331E-4C84-BF6D-5F0B18E53866}" destId="{4AC0A4BE-2B84-40BF-9AA1-9B25F375E36C}" srcOrd="3" destOrd="0" presId="urn:microsoft.com/office/officeart/2008/layout/LinedList"/>
    <dgm:cxn modelId="{EE1A8AD4-379D-4E51-A7F5-BBD3194B196B}" type="presParOf" srcId="{4AC0A4BE-2B84-40BF-9AA1-9B25F375E36C}" destId="{55CF5044-73B8-4550-8046-8D1141C8E251}" srcOrd="0" destOrd="0" presId="urn:microsoft.com/office/officeart/2008/layout/LinedList"/>
    <dgm:cxn modelId="{285BF3EF-1853-4F27-AD7A-8A07002E0B2C}" type="presParOf" srcId="{4AC0A4BE-2B84-40BF-9AA1-9B25F375E36C}" destId="{B9FE836A-E41B-464E-B030-A29EAB31E6C4}" srcOrd="1" destOrd="0" presId="urn:microsoft.com/office/officeart/2008/layout/LinedList"/>
    <dgm:cxn modelId="{0FA77667-15D9-48AD-A297-974D31F89DB5}" type="presParOf" srcId="{21FDF242-331E-4C84-BF6D-5F0B18E53866}" destId="{F820BE1B-61C9-4F0D-9994-CC501E7922A9}" srcOrd="4" destOrd="0" presId="urn:microsoft.com/office/officeart/2008/layout/LinedList"/>
    <dgm:cxn modelId="{0589571E-9723-4923-907C-821C9C0985F1}" type="presParOf" srcId="{21FDF242-331E-4C84-BF6D-5F0B18E53866}" destId="{8DD7EA32-BFB5-4572-83CC-129A3A72411F}" srcOrd="5" destOrd="0" presId="urn:microsoft.com/office/officeart/2008/layout/LinedList"/>
    <dgm:cxn modelId="{462B2A71-7351-40E8-8FD6-2ECA6F73E47F}" type="presParOf" srcId="{8DD7EA32-BFB5-4572-83CC-129A3A72411F}" destId="{9B14C9A2-DF2B-4848-9BE4-E9B284434C47}" srcOrd="0" destOrd="0" presId="urn:microsoft.com/office/officeart/2008/layout/LinedList"/>
    <dgm:cxn modelId="{0EEB6851-8C8C-4607-8B5A-EE878F48A2D0}" type="presParOf" srcId="{8DD7EA32-BFB5-4572-83CC-129A3A72411F}" destId="{6E14FE05-A5D0-40E5-99D0-216616D54284}" srcOrd="1" destOrd="0" presId="urn:microsoft.com/office/officeart/2008/layout/LinedList"/>
    <dgm:cxn modelId="{767BD5D6-D76E-41C3-9AC0-9987B42F8368}" type="presParOf" srcId="{21FDF242-331E-4C84-BF6D-5F0B18E53866}" destId="{556C4547-20E2-457C-9DE7-071C05584D76}" srcOrd="6" destOrd="0" presId="urn:microsoft.com/office/officeart/2008/layout/LinedList"/>
    <dgm:cxn modelId="{992B5891-8EE6-4AEC-BD56-B642CB2C5A48}" type="presParOf" srcId="{21FDF242-331E-4C84-BF6D-5F0B18E53866}" destId="{4C3EF7F8-660D-49F9-9697-56D119CC277A}" srcOrd="7" destOrd="0" presId="urn:microsoft.com/office/officeart/2008/layout/LinedList"/>
    <dgm:cxn modelId="{00D42EDE-7AEB-4974-8B38-725D27A59306}" type="presParOf" srcId="{4C3EF7F8-660D-49F9-9697-56D119CC277A}" destId="{98C600DB-09EB-483F-9D0C-1E6983001BF8}" srcOrd="0" destOrd="0" presId="urn:microsoft.com/office/officeart/2008/layout/LinedList"/>
    <dgm:cxn modelId="{CF63FF6E-88B1-4C86-89B4-A6D5B1FF870C}" type="presParOf" srcId="{4C3EF7F8-660D-49F9-9697-56D119CC277A}" destId="{E71B8A53-AED1-49B0-9A0E-F1E230965378}" srcOrd="1" destOrd="0" presId="urn:microsoft.com/office/officeart/2008/layout/LinedList"/>
    <dgm:cxn modelId="{47E29A3B-21EB-4B70-A631-127CCB904264}" type="presParOf" srcId="{21FDF242-331E-4C84-BF6D-5F0B18E53866}" destId="{209A0F83-B6BC-4BC9-8954-CF724E55E3B2}" srcOrd="8" destOrd="0" presId="urn:microsoft.com/office/officeart/2008/layout/LinedList"/>
    <dgm:cxn modelId="{DD972FCD-55B2-4604-BFFC-90C98841BC06}" type="presParOf" srcId="{21FDF242-331E-4C84-BF6D-5F0B18E53866}" destId="{15154F68-2A39-440A-9759-84DE4F6036E7}" srcOrd="9" destOrd="0" presId="urn:microsoft.com/office/officeart/2008/layout/LinedList"/>
    <dgm:cxn modelId="{0CA2E9BD-E577-4B55-AB51-2B0E93F74A27}" type="presParOf" srcId="{15154F68-2A39-440A-9759-84DE4F6036E7}" destId="{F440D2A8-9C55-4FC1-BF69-8C40080EBC48}" srcOrd="0" destOrd="0" presId="urn:microsoft.com/office/officeart/2008/layout/LinedList"/>
    <dgm:cxn modelId="{5B66D51C-D85D-4CFB-809F-DA534CA98BDA}" type="presParOf" srcId="{15154F68-2A39-440A-9759-84DE4F6036E7}" destId="{B275F352-A933-4C21-A2E8-AD4BCD9501BC}" srcOrd="1" destOrd="0" presId="urn:microsoft.com/office/officeart/2008/layout/LinedList"/>
    <dgm:cxn modelId="{CADB93D9-859A-4358-942F-30DF0FB79080}" type="presParOf" srcId="{21FDF242-331E-4C84-BF6D-5F0B18E53866}" destId="{E0938CA1-744D-4B83-A6D9-F8B920E31315}" srcOrd="10" destOrd="0" presId="urn:microsoft.com/office/officeart/2008/layout/LinedList"/>
    <dgm:cxn modelId="{E8B38D77-B4D3-4AA1-B379-49F4EB9E3877}" type="presParOf" srcId="{21FDF242-331E-4C84-BF6D-5F0B18E53866}" destId="{16047B63-437E-4C74-BB35-EBBEBFC7ABDC}" srcOrd="11" destOrd="0" presId="urn:microsoft.com/office/officeart/2008/layout/LinedList"/>
    <dgm:cxn modelId="{9C23D074-8E7E-49A8-B249-C905D2ABCC4C}" type="presParOf" srcId="{16047B63-437E-4C74-BB35-EBBEBFC7ABDC}" destId="{C375184F-036F-4B32-A14A-20E595F582F0}" srcOrd="0" destOrd="0" presId="urn:microsoft.com/office/officeart/2008/layout/LinedList"/>
    <dgm:cxn modelId="{B88F1A99-71E7-4D63-AA0E-E62324F9CA63}" type="presParOf" srcId="{16047B63-437E-4C74-BB35-EBBEBFC7ABDC}" destId="{BC35842A-7C88-496B-9186-1604A04E1AE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13E550-85C8-4918-9A4B-5E687C5C32E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6D4570F-E337-48A1-BF79-860DE3AA5A02}">
      <dgm:prSet/>
      <dgm:spPr/>
      <dgm:t>
        <a:bodyPr/>
        <a:lstStyle/>
        <a:p>
          <a:r>
            <a:rPr lang="en-US" dirty="0"/>
            <a:t>Docker is a platform for running applications in an isolated environment called a "container" (or Docker container). Applications like Jenkins can be downloaded as read-only "images" (or Docker images), each of which is run in Docker as a container. </a:t>
          </a:r>
        </a:p>
      </dgm:t>
    </dgm:pt>
    <dgm:pt modelId="{1ED80575-24E5-4958-8F88-F2D76B2ABCBF}" type="parTrans" cxnId="{2013666E-EBB5-4B54-948E-2F1139B0043D}">
      <dgm:prSet/>
      <dgm:spPr/>
      <dgm:t>
        <a:bodyPr/>
        <a:lstStyle/>
        <a:p>
          <a:endParaRPr lang="en-US"/>
        </a:p>
      </dgm:t>
    </dgm:pt>
    <dgm:pt modelId="{7BF0B7D6-9A3F-4674-951A-70CC684A3210}" type="sibTrans" cxnId="{2013666E-EBB5-4B54-948E-2F1139B0043D}">
      <dgm:prSet/>
      <dgm:spPr/>
      <dgm:t>
        <a:bodyPr/>
        <a:lstStyle/>
        <a:p>
          <a:endParaRPr lang="en-US"/>
        </a:p>
      </dgm:t>
    </dgm:pt>
    <dgm:pt modelId="{941FB41F-3541-4232-9793-9CE380B9ADEA}">
      <dgm:prSet/>
      <dgm:spPr/>
      <dgm:t>
        <a:bodyPr/>
        <a:lstStyle/>
        <a:p>
          <a:r>
            <a:rPr lang="en-US"/>
            <a:t>A Docker container is in effect a "running instance" of a Docker image. From this perspective, an image is stored permanently more or less (i.e. insofar as image updates are published), whereas containers are stored temporarily.</a:t>
          </a:r>
        </a:p>
      </dgm:t>
    </dgm:pt>
    <dgm:pt modelId="{D872D691-C1DE-4BCF-A99C-9E24514BE6D3}" type="parTrans" cxnId="{08FEE45E-F84B-48C4-BD37-BABE58335380}">
      <dgm:prSet/>
      <dgm:spPr/>
      <dgm:t>
        <a:bodyPr/>
        <a:lstStyle/>
        <a:p>
          <a:endParaRPr lang="en-US"/>
        </a:p>
      </dgm:t>
    </dgm:pt>
    <dgm:pt modelId="{E6B90B99-5B6F-43F8-BE3D-FB9C8C0A3205}" type="sibTrans" cxnId="{08FEE45E-F84B-48C4-BD37-BABE58335380}">
      <dgm:prSet/>
      <dgm:spPr/>
      <dgm:t>
        <a:bodyPr/>
        <a:lstStyle/>
        <a:p>
          <a:endParaRPr lang="en-US"/>
        </a:p>
      </dgm:t>
    </dgm:pt>
    <dgm:pt modelId="{A8DD6A42-ECE7-451F-97CB-9D5EDE7CC6D3}">
      <dgm:prSet/>
      <dgm:spPr/>
      <dgm:t>
        <a:bodyPr/>
        <a:lstStyle/>
        <a:p>
          <a:r>
            <a:rPr lang="en-US" dirty="0"/>
            <a:t>Docker’s fundamental platform and container design means that a single Docker image (for any given application like Jenkins) can be run on any operating system (e.g. macOS, Linux and Windows) which is also running Docker.</a:t>
          </a:r>
        </a:p>
      </dgm:t>
    </dgm:pt>
    <dgm:pt modelId="{6F8371E6-1E4E-49D8-8444-E26E1416E660}" type="parTrans" cxnId="{7FD66137-6392-4B85-AECA-3EEF2F200233}">
      <dgm:prSet/>
      <dgm:spPr/>
      <dgm:t>
        <a:bodyPr/>
        <a:lstStyle/>
        <a:p>
          <a:endParaRPr lang="en-US"/>
        </a:p>
      </dgm:t>
    </dgm:pt>
    <dgm:pt modelId="{FEAC5C92-809B-4171-B48B-D0A28AF2FE9D}" type="sibTrans" cxnId="{7FD66137-6392-4B85-AECA-3EEF2F200233}">
      <dgm:prSet/>
      <dgm:spPr/>
      <dgm:t>
        <a:bodyPr/>
        <a:lstStyle/>
        <a:p>
          <a:endParaRPr lang="en-US"/>
        </a:p>
      </dgm:t>
    </dgm:pt>
    <dgm:pt modelId="{B905594F-EA6F-4794-B7B9-359810016339}" type="pres">
      <dgm:prSet presAssocID="{8513E550-85C8-4918-9A4B-5E687C5C32E9}" presName="vert0" presStyleCnt="0">
        <dgm:presLayoutVars>
          <dgm:dir/>
          <dgm:animOne val="branch"/>
          <dgm:animLvl val="lvl"/>
        </dgm:presLayoutVars>
      </dgm:prSet>
      <dgm:spPr/>
    </dgm:pt>
    <dgm:pt modelId="{841BE893-EEFD-4FA1-9D83-7A0C4295E387}" type="pres">
      <dgm:prSet presAssocID="{A6D4570F-E337-48A1-BF79-860DE3AA5A02}" presName="thickLine" presStyleLbl="alignNode1" presStyleIdx="0" presStyleCnt="3"/>
      <dgm:spPr/>
    </dgm:pt>
    <dgm:pt modelId="{1F1F56AC-E216-48DC-AC24-0D3CF1014FB3}" type="pres">
      <dgm:prSet presAssocID="{A6D4570F-E337-48A1-BF79-860DE3AA5A02}" presName="horz1" presStyleCnt="0"/>
      <dgm:spPr/>
    </dgm:pt>
    <dgm:pt modelId="{6CDB985B-7C5C-4BBE-8871-C9FFF013C32E}" type="pres">
      <dgm:prSet presAssocID="{A6D4570F-E337-48A1-BF79-860DE3AA5A02}" presName="tx1" presStyleLbl="revTx" presStyleIdx="0" presStyleCnt="3"/>
      <dgm:spPr/>
    </dgm:pt>
    <dgm:pt modelId="{6DE293F8-3D88-479B-A81C-A0894621AB44}" type="pres">
      <dgm:prSet presAssocID="{A6D4570F-E337-48A1-BF79-860DE3AA5A02}" presName="vert1" presStyleCnt="0"/>
      <dgm:spPr/>
    </dgm:pt>
    <dgm:pt modelId="{57BBBCA7-7127-4B1E-B5D0-7E356F1EE62E}" type="pres">
      <dgm:prSet presAssocID="{941FB41F-3541-4232-9793-9CE380B9ADEA}" presName="thickLine" presStyleLbl="alignNode1" presStyleIdx="1" presStyleCnt="3"/>
      <dgm:spPr/>
    </dgm:pt>
    <dgm:pt modelId="{E4CCB3EB-F3CD-4292-8324-1DFA576DAF04}" type="pres">
      <dgm:prSet presAssocID="{941FB41F-3541-4232-9793-9CE380B9ADEA}" presName="horz1" presStyleCnt="0"/>
      <dgm:spPr/>
    </dgm:pt>
    <dgm:pt modelId="{E72BAAAB-7285-4EB4-84C4-85E96ABF7FB8}" type="pres">
      <dgm:prSet presAssocID="{941FB41F-3541-4232-9793-9CE380B9ADEA}" presName="tx1" presStyleLbl="revTx" presStyleIdx="1" presStyleCnt="3"/>
      <dgm:spPr/>
    </dgm:pt>
    <dgm:pt modelId="{5C9ADAA2-D945-46C5-9612-ACBE3787CA5C}" type="pres">
      <dgm:prSet presAssocID="{941FB41F-3541-4232-9793-9CE380B9ADEA}" presName="vert1" presStyleCnt="0"/>
      <dgm:spPr/>
    </dgm:pt>
    <dgm:pt modelId="{16E0365F-7057-4BB9-B0E4-5523023B9A0F}" type="pres">
      <dgm:prSet presAssocID="{A8DD6A42-ECE7-451F-97CB-9D5EDE7CC6D3}" presName="thickLine" presStyleLbl="alignNode1" presStyleIdx="2" presStyleCnt="3"/>
      <dgm:spPr/>
    </dgm:pt>
    <dgm:pt modelId="{D39C10EC-2F19-469A-9331-823B9A708F8D}" type="pres">
      <dgm:prSet presAssocID="{A8DD6A42-ECE7-451F-97CB-9D5EDE7CC6D3}" presName="horz1" presStyleCnt="0"/>
      <dgm:spPr/>
    </dgm:pt>
    <dgm:pt modelId="{51B3BCBA-9514-4F80-A9EF-82E0A9E58B8D}" type="pres">
      <dgm:prSet presAssocID="{A8DD6A42-ECE7-451F-97CB-9D5EDE7CC6D3}" presName="tx1" presStyleLbl="revTx" presStyleIdx="2" presStyleCnt="3"/>
      <dgm:spPr/>
    </dgm:pt>
    <dgm:pt modelId="{324A2E2C-74D0-4ABF-9E46-36F1563D4114}" type="pres">
      <dgm:prSet presAssocID="{A8DD6A42-ECE7-451F-97CB-9D5EDE7CC6D3}" presName="vert1" presStyleCnt="0"/>
      <dgm:spPr/>
    </dgm:pt>
  </dgm:ptLst>
  <dgm:cxnLst>
    <dgm:cxn modelId="{18506405-9F1B-4D21-B424-5E81DB6E025A}" type="presOf" srcId="{A8DD6A42-ECE7-451F-97CB-9D5EDE7CC6D3}" destId="{51B3BCBA-9514-4F80-A9EF-82E0A9E58B8D}" srcOrd="0" destOrd="0" presId="urn:microsoft.com/office/officeart/2008/layout/LinedList"/>
    <dgm:cxn modelId="{7FD66137-6392-4B85-AECA-3EEF2F200233}" srcId="{8513E550-85C8-4918-9A4B-5E687C5C32E9}" destId="{A8DD6A42-ECE7-451F-97CB-9D5EDE7CC6D3}" srcOrd="2" destOrd="0" parTransId="{6F8371E6-1E4E-49D8-8444-E26E1416E660}" sibTransId="{FEAC5C92-809B-4171-B48B-D0A28AF2FE9D}"/>
    <dgm:cxn modelId="{08FEE45E-F84B-48C4-BD37-BABE58335380}" srcId="{8513E550-85C8-4918-9A4B-5E687C5C32E9}" destId="{941FB41F-3541-4232-9793-9CE380B9ADEA}" srcOrd="1" destOrd="0" parTransId="{D872D691-C1DE-4BCF-A99C-9E24514BE6D3}" sibTransId="{E6B90B99-5B6F-43F8-BE3D-FB9C8C0A3205}"/>
    <dgm:cxn modelId="{2013666E-EBB5-4B54-948E-2F1139B0043D}" srcId="{8513E550-85C8-4918-9A4B-5E687C5C32E9}" destId="{A6D4570F-E337-48A1-BF79-860DE3AA5A02}" srcOrd="0" destOrd="0" parTransId="{1ED80575-24E5-4958-8F88-F2D76B2ABCBF}" sibTransId="{7BF0B7D6-9A3F-4674-951A-70CC684A3210}"/>
    <dgm:cxn modelId="{97C22D93-CB25-4F14-B29C-26192510AE20}" type="presOf" srcId="{941FB41F-3541-4232-9793-9CE380B9ADEA}" destId="{E72BAAAB-7285-4EB4-84C4-85E96ABF7FB8}" srcOrd="0" destOrd="0" presId="urn:microsoft.com/office/officeart/2008/layout/LinedList"/>
    <dgm:cxn modelId="{6FC967CA-38B7-42B5-A7EC-FE709A78EA29}" type="presOf" srcId="{8513E550-85C8-4918-9A4B-5E687C5C32E9}" destId="{B905594F-EA6F-4794-B7B9-359810016339}" srcOrd="0" destOrd="0" presId="urn:microsoft.com/office/officeart/2008/layout/LinedList"/>
    <dgm:cxn modelId="{F35B38D5-DEEC-4F3F-9C78-C08E22112F9F}" type="presOf" srcId="{A6D4570F-E337-48A1-BF79-860DE3AA5A02}" destId="{6CDB985B-7C5C-4BBE-8871-C9FFF013C32E}" srcOrd="0" destOrd="0" presId="urn:microsoft.com/office/officeart/2008/layout/LinedList"/>
    <dgm:cxn modelId="{623C6E23-C8A0-4021-9689-8AE029BEE42F}" type="presParOf" srcId="{B905594F-EA6F-4794-B7B9-359810016339}" destId="{841BE893-EEFD-4FA1-9D83-7A0C4295E387}" srcOrd="0" destOrd="0" presId="urn:microsoft.com/office/officeart/2008/layout/LinedList"/>
    <dgm:cxn modelId="{9C2E26E3-EC01-4617-80C5-69907766CEB1}" type="presParOf" srcId="{B905594F-EA6F-4794-B7B9-359810016339}" destId="{1F1F56AC-E216-48DC-AC24-0D3CF1014FB3}" srcOrd="1" destOrd="0" presId="urn:microsoft.com/office/officeart/2008/layout/LinedList"/>
    <dgm:cxn modelId="{BF2055BA-A7AC-44F8-8422-60F213A406EB}" type="presParOf" srcId="{1F1F56AC-E216-48DC-AC24-0D3CF1014FB3}" destId="{6CDB985B-7C5C-4BBE-8871-C9FFF013C32E}" srcOrd="0" destOrd="0" presId="urn:microsoft.com/office/officeart/2008/layout/LinedList"/>
    <dgm:cxn modelId="{F52D572D-F0FC-4D1D-9482-78796E591886}" type="presParOf" srcId="{1F1F56AC-E216-48DC-AC24-0D3CF1014FB3}" destId="{6DE293F8-3D88-479B-A81C-A0894621AB44}" srcOrd="1" destOrd="0" presId="urn:microsoft.com/office/officeart/2008/layout/LinedList"/>
    <dgm:cxn modelId="{1DE53064-E472-4DF1-8348-03E7012778B6}" type="presParOf" srcId="{B905594F-EA6F-4794-B7B9-359810016339}" destId="{57BBBCA7-7127-4B1E-B5D0-7E356F1EE62E}" srcOrd="2" destOrd="0" presId="urn:microsoft.com/office/officeart/2008/layout/LinedList"/>
    <dgm:cxn modelId="{D34667CE-3A56-42E4-8714-F5ADFBD37527}" type="presParOf" srcId="{B905594F-EA6F-4794-B7B9-359810016339}" destId="{E4CCB3EB-F3CD-4292-8324-1DFA576DAF04}" srcOrd="3" destOrd="0" presId="urn:microsoft.com/office/officeart/2008/layout/LinedList"/>
    <dgm:cxn modelId="{14F1761E-0F3D-466F-972C-01E62CCC8841}" type="presParOf" srcId="{E4CCB3EB-F3CD-4292-8324-1DFA576DAF04}" destId="{E72BAAAB-7285-4EB4-84C4-85E96ABF7FB8}" srcOrd="0" destOrd="0" presId="urn:microsoft.com/office/officeart/2008/layout/LinedList"/>
    <dgm:cxn modelId="{9F80B980-8D01-47EE-803A-D9B162C30653}" type="presParOf" srcId="{E4CCB3EB-F3CD-4292-8324-1DFA576DAF04}" destId="{5C9ADAA2-D945-46C5-9612-ACBE3787CA5C}" srcOrd="1" destOrd="0" presId="urn:microsoft.com/office/officeart/2008/layout/LinedList"/>
    <dgm:cxn modelId="{58803E05-D418-47EC-A0B4-8B4A1E301DF2}" type="presParOf" srcId="{B905594F-EA6F-4794-B7B9-359810016339}" destId="{16E0365F-7057-4BB9-B0E4-5523023B9A0F}" srcOrd="4" destOrd="0" presId="urn:microsoft.com/office/officeart/2008/layout/LinedList"/>
    <dgm:cxn modelId="{6D38A196-25CC-489B-A652-3F39C6129C98}" type="presParOf" srcId="{B905594F-EA6F-4794-B7B9-359810016339}" destId="{D39C10EC-2F19-469A-9331-823B9A708F8D}" srcOrd="5" destOrd="0" presId="urn:microsoft.com/office/officeart/2008/layout/LinedList"/>
    <dgm:cxn modelId="{04537CD0-8A2D-499B-8493-08892DF37D16}" type="presParOf" srcId="{D39C10EC-2F19-469A-9331-823B9A708F8D}" destId="{51B3BCBA-9514-4F80-A9EF-82E0A9E58B8D}" srcOrd="0" destOrd="0" presId="urn:microsoft.com/office/officeart/2008/layout/LinedList"/>
    <dgm:cxn modelId="{D4CED301-D6B0-4206-A29E-597C122E7A99}" type="presParOf" srcId="{D39C10EC-2F19-469A-9331-823B9A708F8D}" destId="{324A2E2C-74D0-4ABF-9E46-36F1563D411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9A9E88-32CB-42F7-B47B-5D93311D0D9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DD9B4B0-588D-4302-B08F-EE354017A601}">
      <dgm:prSet/>
      <dgm:spPr/>
      <dgm:t>
        <a:bodyPr/>
        <a:lstStyle/>
        <a:p>
          <a:r>
            <a:rPr lang="en-GB" b="1" dirty="0">
              <a:latin typeface="Times New Roman" panose="02020603050405020304" pitchFamily="18" charset="0"/>
              <a:cs typeface="Times New Roman" panose="02020603050405020304" pitchFamily="18" charset="0"/>
            </a:rPr>
            <a:t>1. Step:</a:t>
          </a:r>
          <a:endParaRPr lang="en-US" dirty="0">
            <a:latin typeface="Times New Roman" panose="02020603050405020304" pitchFamily="18" charset="0"/>
            <a:cs typeface="Times New Roman" panose="02020603050405020304" pitchFamily="18" charset="0"/>
          </a:endParaRPr>
        </a:p>
      </dgm:t>
    </dgm:pt>
    <dgm:pt modelId="{0024F7D9-18A5-4F8B-9657-88D32CBFAB9D}" type="parTrans" cxnId="{48D14004-A071-404B-9CAF-C306DB2C894C}">
      <dgm:prSet/>
      <dgm:spPr/>
      <dgm:t>
        <a:bodyPr/>
        <a:lstStyle/>
        <a:p>
          <a:endParaRPr lang="en-US"/>
        </a:p>
      </dgm:t>
    </dgm:pt>
    <dgm:pt modelId="{72345A05-1DEE-4E4C-B3A2-C63392EDD3C3}" type="sibTrans" cxnId="{48D14004-A071-404B-9CAF-C306DB2C894C}">
      <dgm:prSet/>
      <dgm:spPr/>
      <dgm:t>
        <a:bodyPr/>
        <a:lstStyle/>
        <a:p>
          <a:endParaRPr lang="en-US"/>
        </a:p>
      </dgm:t>
    </dgm:pt>
    <dgm:pt modelId="{ACFFA6DB-41AD-4D55-91A6-FE278E6ED96C}">
      <dgm:prSet/>
      <dgm:spPr/>
      <dgm:t>
        <a:bodyPr/>
        <a:lstStyle/>
        <a:p>
          <a:r>
            <a:rPr lang="en-GB" dirty="0">
              <a:latin typeface="Times New Roman" panose="02020603050405020304" pitchFamily="18" charset="0"/>
              <a:cs typeface="Times New Roman" panose="02020603050405020304" pitchFamily="18" charset="0"/>
            </a:rPr>
            <a:t>Example, to execute the shell command make use the </a:t>
          </a:r>
          <a:r>
            <a:rPr lang="en-GB" dirty="0" err="1">
              <a:latin typeface="Times New Roman" panose="02020603050405020304" pitchFamily="18" charset="0"/>
              <a:cs typeface="Times New Roman" panose="02020603050405020304" pitchFamily="18" charset="0"/>
            </a:rPr>
            <a:t>sh</a:t>
          </a:r>
          <a:r>
            <a:rPr lang="en-GB" dirty="0">
              <a:latin typeface="Times New Roman" panose="02020603050405020304" pitchFamily="18" charset="0"/>
              <a:cs typeface="Times New Roman" panose="02020603050405020304" pitchFamily="18" charset="0"/>
            </a:rPr>
            <a:t> step: </a:t>
          </a:r>
          <a:r>
            <a:rPr lang="en-GB" dirty="0" err="1">
              <a:latin typeface="Times New Roman" panose="02020603050405020304" pitchFamily="18" charset="0"/>
              <a:cs typeface="Times New Roman" panose="02020603050405020304" pitchFamily="18" charset="0"/>
            </a:rPr>
            <a:t>sh</a:t>
          </a:r>
          <a:r>
            <a:rPr lang="en-GB" dirty="0">
              <a:latin typeface="Times New Roman" panose="02020603050405020304" pitchFamily="18" charset="0"/>
              <a:cs typeface="Times New Roman" panose="02020603050405020304" pitchFamily="18" charset="0"/>
            </a:rPr>
            <a:t> 'make'</a:t>
          </a:r>
          <a:endParaRPr lang="en-US" dirty="0">
            <a:latin typeface="Times New Roman" panose="02020603050405020304" pitchFamily="18" charset="0"/>
            <a:cs typeface="Times New Roman" panose="02020603050405020304" pitchFamily="18" charset="0"/>
          </a:endParaRPr>
        </a:p>
      </dgm:t>
    </dgm:pt>
    <dgm:pt modelId="{F6990283-268B-49EE-888C-6C88891C124A}" type="parTrans" cxnId="{85E367C1-29C0-460E-B041-D50FD59F060D}">
      <dgm:prSet/>
      <dgm:spPr/>
      <dgm:t>
        <a:bodyPr/>
        <a:lstStyle/>
        <a:p>
          <a:endParaRPr lang="en-US"/>
        </a:p>
      </dgm:t>
    </dgm:pt>
    <dgm:pt modelId="{05D38FA9-F967-4DAE-AFDC-ED3B6827ADD5}" type="sibTrans" cxnId="{85E367C1-29C0-460E-B041-D50FD59F060D}">
      <dgm:prSet/>
      <dgm:spPr/>
      <dgm:t>
        <a:bodyPr/>
        <a:lstStyle/>
        <a:p>
          <a:endParaRPr lang="en-US"/>
        </a:p>
      </dgm:t>
    </dgm:pt>
    <dgm:pt modelId="{EEEAEAD7-38DA-47B5-A0E3-6EE92531AAF1}">
      <dgm:prSet/>
      <dgm:spPr/>
      <dgm:t>
        <a:bodyPr/>
        <a:lstStyle/>
        <a:p>
          <a:r>
            <a:rPr lang="en-GB" b="1" dirty="0">
              <a:latin typeface="Times New Roman" panose="02020603050405020304" pitchFamily="18" charset="0"/>
              <a:cs typeface="Times New Roman" panose="02020603050405020304" pitchFamily="18" charset="0"/>
            </a:rPr>
            <a:t>2. Node: </a:t>
          </a:r>
          <a:r>
            <a:rPr lang="en-GB" dirty="0">
              <a:latin typeface="Times New Roman" panose="02020603050405020304" pitchFamily="18" charset="0"/>
              <a:cs typeface="Times New Roman" panose="02020603050405020304" pitchFamily="18" charset="0"/>
            </a:rPr>
            <a:t>Node does two things</a:t>
          </a:r>
          <a:endParaRPr lang="en-US" dirty="0">
            <a:latin typeface="Times New Roman" panose="02020603050405020304" pitchFamily="18" charset="0"/>
            <a:cs typeface="Times New Roman" panose="02020603050405020304" pitchFamily="18" charset="0"/>
          </a:endParaRPr>
        </a:p>
      </dgm:t>
    </dgm:pt>
    <dgm:pt modelId="{7C55631C-CB30-4B61-899F-EA79718431AD}" type="parTrans" cxnId="{05CA0D01-410B-404B-864E-03CA1FCEE627}">
      <dgm:prSet/>
      <dgm:spPr/>
      <dgm:t>
        <a:bodyPr/>
        <a:lstStyle/>
        <a:p>
          <a:endParaRPr lang="en-US"/>
        </a:p>
      </dgm:t>
    </dgm:pt>
    <dgm:pt modelId="{66DCC752-EB7D-408E-BE8B-C0987BA1E0A4}" type="sibTrans" cxnId="{05CA0D01-410B-404B-864E-03CA1FCEE627}">
      <dgm:prSet/>
      <dgm:spPr/>
      <dgm:t>
        <a:bodyPr/>
        <a:lstStyle/>
        <a:p>
          <a:endParaRPr lang="en-US"/>
        </a:p>
      </dgm:t>
    </dgm:pt>
    <dgm:pt modelId="{C9659932-EDDF-4CF6-9FA8-287424D4F01D}">
      <dgm:prSet/>
      <dgm:spPr/>
      <dgm:t>
        <a:bodyPr/>
        <a:lstStyle/>
        <a:p>
          <a:r>
            <a:rPr lang="en-GB" dirty="0">
              <a:latin typeface="Times New Roman" panose="02020603050405020304" pitchFamily="18" charset="0"/>
              <a:cs typeface="Times New Roman" panose="02020603050405020304" pitchFamily="18" charset="0"/>
            </a:rPr>
            <a:t>1. Schedules the steps contained within the block to run by adding an item to the Jenkins queue. As soon as an executor is free on a node, the steps will run</a:t>
          </a:r>
          <a:endParaRPr lang="en-US" dirty="0">
            <a:latin typeface="Times New Roman" panose="02020603050405020304" pitchFamily="18" charset="0"/>
            <a:cs typeface="Times New Roman" panose="02020603050405020304" pitchFamily="18" charset="0"/>
          </a:endParaRPr>
        </a:p>
      </dgm:t>
    </dgm:pt>
    <dgm:pt modelId="{B605DEB4-987A-4B1D-9E9E-B01CB4380941}" type="parTrans" cxnId="{D37590D5-B25D-4C60-AEDF-9A30E6F1775E}">
      <dgm:prSet/>
      <dgm:spPr/>
      <dgm:t>
        <a:bodyPr/>
        <a:lstStyle/>
        <a:p>
          <a:endParaRPr lang="en-US"/>
        </a:p>
      </dgm:t>
    </dgm:pt>
    <dgm:pt modelId="{2BF4D564-1A17-44B6-961F-828F80846643}" type="sibTrans" cxnId="{D37590D5-B25D-4C60-AEDF-9A30E6F1775E}">
      <dgm:prSet/>
      <dgm:spPr/>
      <dgm:t>
        <a:bodyPr/>
        <a:lstStyle/>
        <a:p>
          <a:endParaRPr lang="en-US"/>
        </a:p>
      </dgm:t>
    </dgm:pt>
    <dgm:pt modelId="{430079D9-76A1-48A8-A1DB-9DCF1BB59E90}">
      <dgm:prSet/>
      <dgm:spPr/>
      <dgm:t>
        <a:bodyPr/>
        <a:lstStyle/>
        <a:p>
          <a:r>
            <a:rPr lang="en-GB" dirty="0">
              <a:latin typeface="Times New Roman" panose="02020603050405020304" pitchFamily="18" charset="0"/>
              <a:cs typeface="Times New Roman" panose="02020603050405020304" pitchFamily="18" charset="0"/>
            </a:rPr>
            <a:t>2. Creates a workspace (a directory specific to that particular Pipeline) where work can be done on files checked out from source control</a:t>
          </a:r>
          <a:endParaRPr lang="en-US" dirty="0">
            <a:latin typeface="Times New Roman" panose="02020603050405020304" pitchFamily="18" charset="0"/>
            <a:cs typeface="Times New Roman" panose="02020603050405020304" pitchFamily="18" charset="0"/>
          </a:endParaRPr>
        </a:p>
      </dgm:t>
    </dgm:pt>
    <dgm:pt modelId="{B8B0A391-AA1D-418E-AA9F-8B7C08F61E67}" type="parTrans" cxnId="{31B91BB0-14C2-43B9-B8EC-5E0813BC7FBA}">
      <dgm:prSet/>
      <dgm:spPr/>
      <dgm:t>
        <a:bodyPr/>
        <a:lstStyle/>
        <a:p>
          <a:endParaRPr lang="en-US"/>
        </a:p>
      </dgm:t>
    </dgm:pt>
    <dgm:pt modelId="{E05DB8AE-B72C-4982-8746-2BEBCA442593}" type="sibTrans" cxnId="{31B91BB0-14C2-43B9-B8EC-5E0813BC7FBA}">
      <dgm:prSet/>
      <dgm:spPr/>
      <dgm:t>
        <a:bodyPr/>
        <a:lstStyle/>
        <a:p>
          <a:endParaRPr lang="en-US"/>
        </a:p>
      </dgm:t>
    </dgm:pt>
    <dgm:pt modelId="{72314410-7311-4D5C-BFD4-B9505940AE71}">
      <dgm:prSet/>
      <dgm:spPr/>
      <dgm:t>
        <a:bodyPr/>
        <a:lstStyle/>
        <a:p>
          <a:r>
            <a:rPr lang="en-GB" b="1" dirty="0">
              <a:latin typeface="Times New Roman" panose="02020603050405020304" pitchFamily="18" charset="0"/>
              <a:cs typeface="Times New Roman" panose="02020603050405020304" pitchFamily="18" charset="0"/>
            </a:rPr>
            <a:t>3. Stage</a:t>
          </a:r>
          <a:r>
            <a:rPr lang="en-GB" b="1" dirty="0"/>
            <a:t>:</a:t>
          </a:r>
          <a:endParaRPr lang="en-US" dirty="0"/>
        </a:p>
      </dgm:t>
    </dgm:pt>
    <dgm:pt modelId="{BC85CFD1-1826-4FAF-8807-C6B7704BD3E3}" type="parTrans" cxnId="{18D20CF9-B129-4D2E-9AE6-555D30EFE8E0}">
      <dgm:prSet/>
      <dgm:spPr/>
      <dgm:t>
        <a:bodyPr/>
        <a:lstStyle/>
        <a:p>
          <a:endParaRPr lang="en-US"/>
        </a:p>
      </dgm:t>
    </dgm:pt>
    <dgm:pt modelId="{0850F3B8-8C16-4411-8842-288F0B143750}" type="sibTrans" cxnId="{18D20CF9-B129-4D2E-9AE6-555D30EFE8E0}">
      <dgm:prSet/>
      <dgm:spPr/>
      <dgm:t>
        <a:bodyPr/>
        <a:lstStyle/>
        <a:p>
          <a:endParaRPr lang="en-US"/>
        </a:p>
      </dgm:t>
    </dgm:pt>
    <dgm:pt modelId="{5E7BA7CD-F3A9-4543-A0BC-08A6CC02DF56}">
      <dgm:prSet/>
      <dgm:spPr/>
      <dgm:t>
        <a:bodyPr/>
        <a:lstStyle/>
        <a:p>
          <a:r>
            <a:rPr lang="en-GB" dirty="0">
              <a:latin typeface="Times New Roman" panose="02020603050405020304" pitchFamily="18" charset="0"/>
              <a:cs typeface="Times New Roman" panose="02020603050405020304" pitchFamily="18" charset="0"/>
            </a:rPr>
            <a:t>Example: "Build", "Test", and "Deploy"</a:t>
          </a:r>
          <a:endParaRPr lang="en-US" dirty="0">
            <a:latin typeface="Times New Roman" panose="02020603050405020304" pitchFamily="18" charset="0"/>
            <a:cs typeface="Times New Roman" panose="02020603050405020304" pitchFamily="18" charset="0"/>
          </a:endParaRPr>
        </a:p>
      </dgm:t>
    </dgm:pt>
    <dgm:pt modelId="{A02B8143-103C-488A-8E37-498B9F753ED2}" type="parTrans" cxnId="{954811DD-88CD-418D-A314-36255B55455B}">
      <dgm:prSet/>
      <dgm:spPr/>
      <dgm:t>
        <a:bodyPr/>
        <a:lstStyle/>
        <a:p>
          <a:endParaRPr lang="en-US"/>
        </a:p>
      </dgm:t>
    </dgm:pt>
    <dgm:pt modelId="{3A242C04-65D3-4CBB-BD93-A8103E53BAD4}" type="sibTrans" cxnId="{954811DD-88CD-418D-A314-36255B55455B}">
      <dgm:prSet/>
      <dgm:spPr/>
      <dgm:t>
        <a:bodyPr/>
        <a:lstStyle/>
        <a:p>
          <a:endParaRPr lang="en-US"/>
        </a:p>
      </dgm:t>
    </dgm:pt>
    <dgm:pt modelId="{79958570-2C77-4A42-87D8-44771995CE99}" type="pres">
      <dgm:prSet presAssocID="{D19A9E88-32CB-42F7-B47B-5D93311D0D94}" presName="linear" presStyleCnt="0">
        <dgm:presLayoutVars>
          <dgm:animLvl val="lvl"/>
          <dgm:resizeHandles val="exact"/>
        </dgm:presLayoutVars>
      </dgm:prSet>
      <dgm:spPr/>
    </dgm:pt>
    <dgm:pt modelId="{664BC6CD-4C3B-483B-A04E-6676D9D496D1}" type="pres">
      <dgm:prSet presAssocID="{BDD9B4B0-588D-4302-B08F-EE354017A601}" presName="parentText" presStyleLbl="node1" presStyleIdx="0" presStyleCnt="3">
        <dgm:presLayoutVars>
          <dgm:chMax val="0"/>
          <dgm:bulletEnabled val="1"/>
        </dgm:presLayoutVars>
      </dgm:prSet>
      <dgm:spPr/>
    </dgm:pt>
    <dgm:pt modelId="{A36ABC6E-BDCB-4A4A-A92A-D3E355A994E1}" type="pres">
      <dgm:prSet presAssocID="{BDD9B4B0-588D-4302-B08F-EE354017A601}" presName="childText" presStyleLbl="revTx" presStyleIdx="0" presStyleCnt="3">
        <dgm:presLayoutVars>
          <dgm:bulletEnabled val="1"/>
        </dgm:presLayoutVars>
      </dgm:prSet>
      <dgm:spPr/>
    </dgm:pt>
    <dgm:pt modelId="{FF589EC8-B60A-4888-B103-8F9EAB06B069}" type="pres">
      <dgm:prSet presAssocID="{EEEAEAD7-38DA-47B5-A0E3-6EE92531AAF1}" presName="parentText" presStyleLbl="node1" presStyleIdx="1" presStyleCnt="3">
        <dgm:presLayoutVars>
          <dgm:chMax val="0"/>
          <dgm:bulletEnabled val="1"/>
        </dgm:presLayoutVars>
      </dgm:prSet>
      <dgm:spPr/>
    </dgm:pt>
    <dgm:pt modelId="{C76B587A-4CCF-47F2-BD14-9F597DFD043F}" type="pres">
      <dgm:prSet presAssocID="{EEEAEAD7-38DA-47B5-A0E3-6EE92531AAF1}" presName="childText" presStyleLbl="revTx" presStyleIdx="1" presStyleCnt="3">
        <dgm:presLayoutVars>
          <dgm:bulletEnabled val="1"/>
        </dgm:presLayoutVars>
      </dgm:prSet>
      <dgm:spPr/>
    </dgm:pt>
    <dgm:pt modelId="{78F8B278-244C-4E88-B9E2-FF46AEE1B64F}" type="pres">
      <dgm:prSet presAssocID="{72314410-7311-4D5C-BFD4-B9505940AE71}" presName="parentText" presStyleLbl="node1" presStyleIdx="2" presStyleCnt="3">
        <dgm:presLayoutVars>
          <dgm:chMax val="0"/>
          <dgm:bulletEnabled val="1"/>
        </dgm:presLayoutVars>
      </dgm:prSet>
      <dgm:spPr/>
    </dgm:pt>
    <dgm:pt modelId="{518753D9-079D-4734-82C0-BF1D034E81C4}" type="pres">
      <dgm:prSet presAssocID="{72314410-7311-4D5C-BFD4-B9505940AE71}" presName="childText" presStyleLbl="revTx" presStyleIdx="2" presStyleCnt="3">
        <dgm:presLayoutVars>
          <dgm:bulletEnabled val="1"/>
        </dgm:presLayoutVars>
      </dgm:prSet>
      <dgm:spPr/>
    </dgm:pt>
  </dgm:ptLst>
  <dgm:cxnLst>
    <dgm:cxn modelId="{05CA0D01-410B-404B-864E-03CA1FCEE627}" srcId="{D19A9E88-32CB-42F7-B47B-5D93311D0D94}" destId="{EEEAEAD7-38DA-47B5-A0E3-6EE92531AAF1}" srcOrd="1" destOrd="0" parTransId="{7C55631C-CB30-4B61-899F-EA79718431AD}" sibTransId="{66DCC752-EB7D-408E-BE8B-C0987BA1E0A4}"/>
    <dgm:cxn modelId="{48D14004-A071-404B-9CAF-C306DB2C894C}" srcId="{D19A9E88-32CB-42F7-B47B-5D93311D0D94}" destId="{BDD9B4B0-588D-4302-B08F-EE354017A601}" srcOrd="0" destOrd="0" parTransId="{0024F7D9-18A5-4F8B-9657-88D32CBFAB9D}" sibTransId="{72345A05-1DEE-4E4C-B3A2-C63392EDD3C3}"/>
    <dgm:cxn modelId="{EBAACA5C-8B98-4D3B-831C-F9941B0B93CE}" type="presOf" srcId="{5E7BA7CD-F3A9-4543-A0BC-08A6CC02DF56}" destId="{518753D9-079D-4734-82C0-BF1D034E81C4}" srcOrd="0" destOrd="0" presId="urn:microsoft.com/office/officeart/2005/8/layout/vList2"/>
    <dgm:cxn modelId="{5E9D0552-4CA5-477F-B255-7C03C8C1F123}" type="presOf" srcId="{430079D9-76A1-48A8-A1DB-9DCF1BB59E90}" destId="{C76B587A-4CCF-47F2-BD14-9F597DFD043F}" srcOrd="0" destOrd="1" presId="urn:microsoft.com/office/officeart/2005/8/layout/vList2"/>
    <dgm:cxn modelId="{7660B175-040F-4ABD-8053-E070693771A4}" type="presOf" srcId="{BDD9B4B0-588D-4302-B08F-EE354017A601}" destId="{664BC6CD-4C3B-483B-A04E-6676D9D496D1}" srcOrd="0" destOrd="0" presId="urn:microsoft.com/office/officeart/2005/8/layout/vList2"/>
    <dgm:cxn modelId="{A3C0115A-FD31-4923-92C3-F253C232A2B0}" type="presOf" srcId="{72314410-7311-4D5C-BFD4-B9505940AE71}" destId="{78F8B278-244C-4E88-B9E2-FF46AEE1B64F}" srcOrd="0" destOrd="0" presId="urn:microsoft.com/office/officeart/2005/8/layout/vList2"/>
    <dgm:cxn modelId="{848ADE9F-7936-4112-9808-7D7668BE55C2}" type="presOf" srcId="{D19A9E88-32CB-42F7-B47B-5D93311D0D94}" destId="{79958570-2C77-4A42-87D8-44771995CE99}" srcOrd="0" destOrd="0" presId="urn:microsoft.com/office/officeart/2005/8/layout/vList2"/>
    <dgm:cxn modelId="{31B91BB0-14C2-43B9-B8EC-5E0813BC7FBA}" srcId="{EEEAEAD7-38DA-47B5-A0E3-6EE92531AAF1}" destId="{430079D9-76A1-48A8-A1DB-9DCF1BB59E90}" srcOrd="1" destOrd="0" parTransId="{B8B0A391-AA1D-418E-AA9F-8B7C08F61E67}" sibTransId="{E05DB8AE-B72C-4982-8746-2BEBCA442593}"/>
    <dgm:cxn modelId="{EAD684B0-6848-4972-BF05-BBC4162C710D}" type="presOf" srcId="{ACFFA6DB-41AD-4D55-91A6-FE278E6ED96C}" destId="{A36ABC6E-BDCB-4A4A-A92A-D3E355A994E1}" srcOrd="0" destOrd="0" presId="urn:microsoft.com/office/officeart/2005/8/layout/vList2"/>
    <dgm:cxn modelId="{85E367C1-29C0-460E-B041-D50FD59F060D}" srcId="{BDD9B4B0-588D-4302-B08F-EE354017A601}" destId="{ACFFA6DB-41AD-4D55-91A6-FE278E6ED96C}" srcOrd="0" destOrd="0" parTransId="{F6990283-268B-49EE-888C-6C88891C124A}" sibTransId="{05D38FA9-F967-4DAE-AFDC-ED3B6827ADD5}"/>
    <dgm:cxn modelId="{9437F0C6-26CC-490F-9C62-7CBB94CFF65E}" type="presOf" srcId="{EEEAEAD7-38DA-47B5-A0E3-6EE92531AAF1}" destId="{FF589EC8-B60A-4888-B103-8F9EAB06B069}" srcOrd="0" destOrd="0" presId="urn:microsoft.com/office/officeart/2005/8/layout/vList2"/>
    <dgm:cxn modelId="{D37590D5-B25D-4C60-AEDF-9A30E6F1775E}" srcId="{EEEAEAD7-38DA-47B5-A0E3-6EE92531AAF1}" destId="{C9659932-EDDF-4CF6-9FA8-287424D4F01D}" srcOrd="0" destOrd="0" parTransId="{B605DEB4-987A-4B1D-9E9E-B01CB4380941}" sibTransId="{2BF4D564-1A17-44B6-961F-828F80846643}"/>
    <dgm:cxn modelId="{954811DD-88CD-418D-A314-36255B55455B}" srcId="{72314410-7311-4D5C-BFD4-B9505940AE71}" destId="{5E7BA7CD-F3A9-4543-A0BC-08A6CC02DF56}" srcOrd="0" destOrd="0" parTransId="{A02B8143-103C-488A-8E37-498B9F753ED2}" sibTransId="{3A242C04-65D3-4CBB-BD93-A8103E53BAD4}"/>
    <dgm:cxn modelId="{E8568DE9-26D2-418E-A711-802F5925CCD3}" type="presOf" srcId="{C9659932-EDDF-4CF6-9FA8-287424D4F01D}" destId="{C76B587A-4CCF-47F2-BD14-9F597DFD043F}" srcOrd="0" destOrd="0" presId="urn:microsoft.com/office/officeart/2005/8/layout/vList2"/>
    <dgm:cxn modelId="{18D20CF9-B129-4D2E-9AE6-555D30EFE8E0}" srcId="{D19A9E88-32CB-42F7-B47B-5D93311D0D94}" destId="{72314410-7311-4D5C-BFD4-B9505940AE71}" srcOrd="2" destOrd="0" parTransId="{BC85CFD1-1826-4FAF-8807-C6B7704BD3E3}" sibTransId="{0850F3B8-8C16-4411-8842-288F0B143750}"/>
    <dgm:cxn modelId="{3FBB2B38-CDA6-48D1-8869-2FE112089253}" type="presParOf" srcId="{79958570-2C77-4A42-87D8-44771995CE99}" destId="{664BC6CD-4C3B-483B-A04E-6676D9D496D1}" srcOrd="0" destOrd="0" presId="urn:microsoft.com/office/officeart/2005/8/layout/vList2"/>
    <dgm:cxn modelId="{E09B7540-EF93-4ED1-BBB3-CCCD74F20D0A}" type="presParOf" srcId="{79958570-2C77-4A42-87D8-44771995CE99}" destId="{A36ABC6E-BDCB-4A4A-A92A-D3E355A994E1}" srcOrd="1" destOrd="0" presId="urn:microsoft.com/office/officeart/2005/8/layout/vList2"/>
    <dgm:cxn modelId="{9FB9BF93-08EF-4784-BE74-7B6BB912C21D}" type="presParOf" srcId="{79958570-2C77-4A42-87D8-44771995CE99}" destId="{FF589EC8-B60A-4888-B103-8F9EAB06B069}" srcOrd="2" destOrd="0" presId="urn:microsoft.com/office/officeart/2005/8/layout/vList2"/>
    <dgm:cxn modelId="{66B57835-225A-4098-A4DE-6F57CD66DEC0}" type="presParOf" srcId="{79958570-2C77-4A42-87D8-44771995CE99}" destId="{C76B587A-4CCF-47F2-BD14-9F597DFD043F}" srcOrd="3" destOrd="0" presId="urn:microsoft.com/office/officeart/2005/8/layout/vList2"/>
    <dgm:cxn modelId="{7BE6A68B-0AD9-4FFC-980F-A301C74CF42B}" type="presParOf" srcId="{79958570-2C77-4A42-87D8-44771995CE99}" destId="{78F8B278-244C-4E88-B9E2-FF46AEE1B64F}" srcOrd="4" destOrd="0" presId="urn:microsoft.com/office/officeart/2005/8/layout/vList2"/>
    <dgm:cxn modelId="{349DF628-A3C1-4747-8BA3-E0CB5FD59FB0}" type="presParOf" srcId="{79958570-2C77-4A42-87D8-44771995CE99}" destId="{518753D9-079D-4734-82C0-BF1D034E81C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EA714-FC0D-43AA-B7C6-BEA864698909}">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EC9DF1-4391-48BC-BEA9-854E1DF7ED62}">
      <dsp:nvSpPr>
        <dsp:cNvPr id="0" name=""/>
        <dsp:cNvSpPr/>
      </dsp:nvSpPr>
      <dsp:spPr>
        <a:xfrm>
          <a:off x="0" y="2492"/>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Installing Jenkins. </a:t>
          </a:r>
        </a:p>
      </dsp:txBody>
      <dsp:txXfrm>
        <a:off x="0" y="2492"/>
        <a:ext cx="6492875" cy="850069"/>
      </dsp:txXfrm>
    </dsp:sp>
    <dsp:sp modelId="{65D6B1DF-9EF5-4A7B-9917-390453CED07F}">
      <dsp:nvSpPr>
        <dsp:cNvPr id="0" name=""/>
        <dsp:cNvSpPr/>
      </dsp:nvSpPr>
      <dsp:spPr>
        <a:xfrm>
          <a:off x="0" y="852561"/>
          <a:ext cx="6492875" cy="0"/>
        </a:xfrm>
        <a:prstGeom prst="line">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CF5044-73B8-4550-8046-8D1141C8E251}">
      <dsp:nvSpPr>
        <dsp:cNvPr id="0" name=""/>
        <dsp:cNvSpPr/>
      </dsp:nvSpPr>
      <dsp:spPr>
        <a:xfrm>
          <a:off x="0" y="852561"/>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Prerequisites.</a:t>
          </a:r>
        </a:p>
      </dsp:txBody>
      <dsp:txXfrm>
        <a:off x="0" y="852561"/>
        <a:ext cx="6492875" cy="850069"/>
      </dsp:txXfrm>
    </dsp:sp>
    <dsp:sp modelId="{F820BE1B-61C9-4F0D-9994-CC501E7922A9}">
      <dsp:nvSpPr>
        <dsp:cNvPr id="0" name=""/>
        <dsp:cNvSpPr/>
      </dsp:nvSpPr>
      <dsp:spPr>
        <a:xfrm>
          <a:off x="0" y="1702630"/>
          <a:ext cx="6492875" cy="0"/>
        </a:xfrm>
        <a:prstGeom prst="line">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14C9A2-DF2B-4848-9BE4-E9B284434C47}">
      <dsp:nvSpPr>
        <dsp:cNvPr id="0" name=""/>
        <dsp:cNvSpPr/>
      </dsp:nvSpPr>
      <dsp:spPr>
        <a:xfrm>
          <a:off x="0" y="1702630"/>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Installation platforms.</a:t>
          </a:r>
        </a:p>
      </dsp:txBody>
      <dsp:txXfrm>
        <a:off x="0" y="1702630"/>
        <a:ext cx="6492875" cy="850069"/>
      </dsp:txXfrm>
    </dsp:sp>
    <dsp:sp modelId="{556C4547-20E2-457C-9DE7-071C05584D76}">
      <dsp:nvSpPr>
        <dsp:cNvPr id="0" name=""/>
        <dsp:cNvSpPr/>
      </dsp:nvSpPr>
      <dsp:spPr>
        <a:xfrm>
          <a:off x="0" y="2552699"/>
          <a:ext cx="6492875" cy="0"/>
        </a:xfrm>
        <a:prstGeom prst="line">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C600DB-09EB-483F-9D0C-1E6983001BF8}">
      <dsp:nvSpPr>
        <dsp:cNvPr id="0" name=""/>
        <dsp:cNvSpPr/>
      </dsp:nvSpPr>
      <dsp:spPr>
        <a:xfrm>
          <a:off x="0" y="255269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Post-Installation setup wizard.</a:t>
          </a:r>
        </a:p>
      </dsp:txBody>
      <dsp:txXfrm>
        <a:off x="0" y="2552699"/>
        <a:ext cx="6492875" cy="850069"/>
      </dsp:txXfrm>
    </dsp:sp>
    <dsp:sp modelId="{209A0F83-B6BC-4BC9-8954-CF724E55E3B2}">
      <dsp:nvSpPr>
        <dsp:cNvPr id="0" name=""/>
        <dsp:cNvSpPr/>
      </dsp:nvSpPr>
      <dsp:spPr>
        <a:xfrm>
          <a:off x="0" y="3402769"/>
          <a:ext cx="6492875" cy="0"/>
        </a:xfrm>
        <a:prstGeom prst="line">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40D2A8-9C55-4FC1-BF69-8C40080EBC48}">
      <dsp:nvSpPr>
        <dsp:cNvPr id="0" name=""/>
        <dsp:cNvSpPr/>
      </dsp:nvSpPr>
      <dsp:spPr>
        <a:xfrm>
          <a:off x="0" y="340276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Using Jenkins.</a:t>
          </a:r>
        </a:p>
      </dsp:txBody>
      <dsp:txXfrm>
        <a:off x="0" y="3402769"/>
        <a:ext cx="6492875" cy="850069"/>
      </dsp:txXfrm>
    </dsp:sp>
    <dsp:sp modelId="{E0938CA1-744D-4B83-A6D9-F8B920E31315}">
      <dsp:nvSpPr>
        <dsp:cNvPr id="0" name=""/>
        <dsp:cNvSpPr/>
      </dsp:nvSpPr>
      <dsp:spPr>
        <a:xfrm>
          <a:off x="0" y="4252838"/>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75184F-036F-4B32-A14A-20E595F582F0}">
      <dsp:nvSpPr>
        <dsp:cNvPr id="0" name=""/>
        <dsp:cNvSpPr/>
      </dsp:nvSpPr>
      <dsp:spPr>
        <a:xfrm>
          <a:off x="0" y="4252838"/>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Pipeline.</a:t>
          </a:r>
        </a:p>
      </dsp:txBody>
      <dsp:txXfrm>
        <a:off x="0" y="4252838"/>
        <a:ext cx="6492875" cy="850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BE893-EEFD-4FA1-9D83-7A0C4295E387}">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DB985B-7C5C-4BBE-8871-C9FFF013C32E}">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Docker is a platform for running applications in an isolated environment called a "container" (or Docker container). Applications like Jenkins can be downloaded as read-only "images" (or Docker images), each of which is run in Docker as a container. </a:t>
          </a:r>
        </a:p>
      </dsp:txBody>
      <dsp:txXfrm>
        <a:off x="0" y="2124"/>
        <a:ext cx="10515600" cy="1449029"/>
      </dsp:txXfrm>
    </dsp:sp>
    <dsp:sp modelId="{57BBBCA7-7127-4B1E-B5D0-7E356F1EE62E}">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BAAAB-7285-4EB4-84C4-85E96ABF7FB8}">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A Docker container is in effect a "running instance" of a Docker image. From this perspective, an image is stored permanently more or less (i.e. insofar as image updates are published), whereas containers are stored temporarily.</a:t>
          </a:r>
        </a:p>
      </dsp:txBody>
      <dsp:txXfrm>
        <a:off x="0" y="1451154"/>
        <a:ext cx="10515600" cy="1449029"/>
      </dsp:txXfrm>
    </dsp:sp>
    <dsp:sp modelId="{16E0365F-7057-4BB9-B0E4-5523023B9A0F}">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B3BCBA-9514-4F80-A9EF-82E0A9E58B8D}">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Docker’s fundamental platform and container design means that a single Docker image (for any given application like Jenkins) can be run on any operating system (e.g. macOS, Linux and Windows) which is also running Docker.</a:t>
          </a:r>
        </a:p>
      </dsp:txBody>
      <dsp:txXfrm>
        <a:off x="0" y="2900183"/>
        <a:ext cx="10515600" cy="14490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BC6CD-4C3B-483B-A04E-6676D9D496D1}">
      <dsp:nvSpPr>
        <dsp:cNvPr id="0" name=""/>
        <dsp:cNvSpPr/>
      </dsp:nvSpPr>
      <dsp:spPr>
        <a:xfrm>
          <a:off x="0" y="24982"/>
          <a:ext cx="6492875" cy="6756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kern="1200" dirty="0">
              <a:latin typeface="Times New Roman" panose="02020603050405020304" pitchFamily="18" charset="0"/>
              <a:cs typeface="Times New Roman" panose="02020603050405020304" pitchFamily="18" charset="0"/>
            </a:rPr>
            <a:t>1. Step:</a:t>
          </a:r>
          <a:endParaRPr lang="en-US" sz="2800" kern="1200" dirty="0">
            <a:latin typeface="Times New Roman" panose="02020603050405020304" pitchFamily="18" charset="0"/>
            <a:cs typeface="Times New Roman" panose="02020603050405020304" pitchFamily="18" charset="0"/>
          </a:endParaRPr>
        </a:p>
      </dsp:txBody>
      <dsp:txXfrm>
        <a:off x="32984" y="57966"/>
        <a:ext cx="6426907" cy="609706"/>
      </dsp:txXfrm>
    </dsp:sp>
    <dsp:sp modelId="{A36ABC6E-BDCB-4A4A-A92A-D3E355A994E1}">
      <dsp:nvSpPr>
        <dsp:cNvPr id="0" name=""/>
        <dsp:cNvSpPr/>
      </dsp:nvSpPr>
      <dsp:spPr>
        <a:xfrm>
          <a:off x="0" y="700657"/>
          <a:ext cx="6492875" cy="652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14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dirty="0">
              <a:latin typeface="Times New Roman" panose="02020603050405020304" pitchFamily="18" charset="0"/>
              <a:cs typeface="Times New Roman" panose="02020603050405020304" pitchFamily="18" charset="0"/>
            </a:rPr>
            <a:t>Example, to execute the shell command make use the </a:t>
          </a:r>
          <a:r>
            <a:rPr lang="en-GB" sz="2200" kern="1200" dirty="0" err="1">
              <a:latin typeface="Times New Roman" panose="02020603050405020304" pitchFamily="18" charset="0"/>
              <a:cs typeface="Times New Roman" panose="02020603050405020304" pitchFamily="18" charset="0"/>
            </a:rPr>
            <a:t>sh</a:t>
          </a:r>
          <a:r>
            <a:rPr lang="en-GB" sz="2200" kern="1200" dirty="0">
              <a:latin typeface="Times New Roman" panose="02020603050405020304" pitchFamily="18" charset="0"/>
              <a:cs typeface="Times New Roman" panose="02020603050405020304" pitchFamily="18" charset="0"/>
            </a:rPr>
            <a:t> step: </a:t>
          </a:r>
          <a:r>
            <a:rPr lang="en-GB" sz="2200" kern="1200" dirty="0" err="1">
              <a:latin typeface="Times New Roman" panose="02020603050405020304" pitchFamily="18" charset="0"/>
              <a:cs typeface="Times New Roman" panose="02020603050405020304" pitchFamily="18" charset="0"/>
            </a:rPr>
            <a:t>sh</a:t>
          </a:r>
          <a:r>
            <a:rPr lang="en-GB" sz="2200" kern="1200" dirty="0">
              <a:latin typeface="Times New Roman" panose="02020603050405020304" pitchFamily="18" charset="0"/>
              <a:cs typeface="Times New Roman" panose="02020603050405020304" pitchFamily="18" charset="0"/>
            </a:rPr>
            <a:t> 'make'</a:t>
          </a:r>
          <a:endParaRPr lang="en-US" sz="2200" kern="1200" dirty="0">
            <a:latin typeface="Times New Roman" panose="02020603050405020304" pitchFamily="18" charset="0"/>
            <a:cs typeface="Times New Roman" panose="02020603050405020304" pitchFamily="18" charset="0"/>
          </a:endParaRPr>
        </a:p>
      </dsp:txBody>
      <dsp:txXfrm>
        <a:off x="0" y="700657"/>
        <a:ext cx="6492875" cy="652050"/>
      </dsp:txXfrm>
    </dsp:sp>
    <dsp:sp modelId="{FF589EC8-B60A-4888-B103-8F9EAB06B069}">
      <dsp:nvSpPr>
        <dsp:cNvPr id="0" name=""/>
        <dsp:cNvSpPr/>
      </dsp:nvSpPr>
      <dsp:spPr>
        <a:xfrm>
          <a:off x="0" y="1352707"/>
          <a:ext cx="6492875" cy="67567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kern="1200" dirty="0">
              <a:latin typeface="Times New Roman" panose="02020603050405020304" pitchFamily="18" charset="0"/>
              <a:cs typeface="Times New Roman" panose="02020603050405020304" pitchFamily="18" charset="0"/>
            </a:rPr>
            <a:t>2. Node: </a:t>
          </a:r>
          <a:r>
            <a:rPr lang="en-GB" sz="2800" kern="1200" dirty="0">
              <a:latin typeface="Times New Roman" panose="02020603050405020304" pitchFamily="18" charset="0"/>
              <a:cs typeface="Times New Roman" panose="02020603050405020304" pitchFamily="18" charset="0"/>
            </a:rPr>
            <a:t>Node does two things</a:t>
          </a:r>
          <a:endParaRPr lang="en-US" sz="2800" kern="1200" dirty="0">
            <a:latin typeface="Times New Roman" panose="02020603050405020304" pitchFamily="18" charset="0"/>
            <a:cs typeface="Times New Roman" panose="02020603050405020304" pitchFamily="18" charset="0"/>
          </a:endParaRPr>
        </a:p>
      </dsp:txBody>
      <dsp:txXfrm>
        <a:off x="32984" y="1385691"/>
        <a:ext cx="6426907" cy="609706"/>
      </dsp:txXfrm>
    </dsp:sp>
    <dsp:sp modelId="{C76B587A-4CCF-47F2-BD14-9F597DFD043F}">
      <dsp:nvSpPr>
        <dsp:cNvPr id="0" name=""/>
        <dsp:cNvSpPr/>
      </dsp:nvSpPr>
      <dsp:spPr>
        <a:xfrm>
          <a:off x="0" y="2028382"/>
          <a:ext cx="6492875" cy="191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14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dirty="0">
              <a:latin typeface="Times New Roman" panose="02020603050405020304" pitchFamily="18" charset="0"/>
              <a:cs typeface="Times New Roman" panose="02020603050405020304" pitchFamily="18" charset="0"/>
            </a:rPr>
            <a:t>1. Schedules the steps contained within the block to run by adding an item to the Jenkins queue. As soon as an executor is free on a node, the steps will run</a:t>
          </a:r>
          <a:endParaRPr lang="en-US" sz="2200" kern="1200" dirty="0">
            <a:latin typeface="Times New Roman" panose="02020603050405020304" pitchFamily="18" charset="0"/>
            <a:cs typeface="Times New Roman" panose="02020603050405020304" pitchFamily="18" charset="0"/>
          </a:endParaRPr>
        </a:p>
        <a:p>
          <a:pPr marL="228600" lvl="1" indent="-228600" algn="l" defTabSz="977900">
            <a:lnSpc>
              <a:spcPct val="90000"/>
            </a:lnSpc>
            <a:spcBef>
              <a:spcPct val="0"/>
            </a:spcBef>
            <a:spcAft>
              <a:spcPct val="20000"/>
            </a:spcAft>
            <a:buChar char="•"/>
          </a:pPr>
          <a:r>
            <a:rPr lang="en-GB" sz="2200" kern="1200" dirty="0">
              <a:latin typeface="Times New Roman" panose="02020603050405020304" pitchFamily="18" charset="0"/>
              <a:cs typeface="Times New Roman" panose="02020603050405020304" pitchFamily="18" charset="0"/>
            </a:rPr>
            <a:t>2. Creates a workspace (a directory specific to that particular Pipeline) where work can be done on files checked out from source control</a:t>
          </a:r>
          <a:endParaRPr lang="en-US" sz="2200" kern="1200" dirty="0">
            <a:latin typeface="Times New Roman" panose="02020603050405020304" pitchFamily="18" charset="0"/>
            <a:cs typeface="Times New Roman" panose="02020603050405020304" pitchFamily="18" charset="0"/>
          </a:endParaRPr>
        </a:p>
      </dsp:txBody>
      <dsp:txXfrm>
        <a:off x="0" y="2028382"/>
        <a:ext cx="6492875" cy="1912680"/>
      </dsp:txXfrm>
    </dsp:sp>
    <dsp:sp modelId="{78F8B278-244C-4E88-B9E2-FF46AEE1B64F}">
      <dsp:nvSpPr>
        <dsp:cNvPr id="0" name=""/>
        <dsp:cNvSpPr/>
      </dsp:nvSpPr>
      <dsp:spPr>
        <a:xfrm>
          <a:off x="0" y="3941062"/>
          <a:ext cx="6492875" cy="67567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kern="1200" dirty="0">
              <a:latin typeface="Times New Roman" panose="02020603050405020304" pitchFamily="18" charset="0"/>
              <a:cs typeface="Times New Roman" panose="02020603050405020304" pitchFamily="18" charset="0"/>
            </a:rPr>
            <a:t>3. Stage</a:t>
          </a:r>
          <a:r>
            <a:rPr lang="en-GB" sz="2800" b="1" kern="1200" dirty="0"/>
            <a:t>:</a:t>
          </a:r>
          <a:endParaRPr lang="en-US" sz="2800" kern="1200" dirty="0"/>
        </a:p>
      </dsp:txBody>
      <dsp:txXfrm>
        <a:off x="32984" y="3974046"/>
        <a:ext cx="6426907" cy="609706"/>
      </dsp:txXfrm>
    </dsp:sp>
    <dsp:sp modelId="{518753D9-079D-4734-82C0-BF1D034E81C4}">
      <dsp:nvSpPr>
        <dsp:cNvPr id="0" name=""/>
        <dsp:cNvSpPr/>
      </dsp:nvSpPr>
      <dsp:spPr>
        <a:xfrm>
          <a:off x="0" y="4616737"/>
          <a:ext cx="6492875"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14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dirty="0">
              <a:latin typeface="Times New Roman" panose="02020603050405020304" pitchFamily="18" charset="0"/>
              <a:cs typeface="Times New Roman" panose="02020603050405020304" pitchFamily="18" charset="0"/>
            </a:rPr>
            <a:t>Example: "Build", "Test", and "Deploy"</a:t>
          </a:r>
          <a:endParaRPr lang="en-US" sz="2200" kern="1200" dirty="0">
            <a:latin typeface="Times New Roman" panose="02020603050405020304" pitchFamily="18" charset="0"/>
            <a:cs typeface="Times New Roman" panose="02020603050405020304" pitchFamily="18" charset="0"/>
          </a:endParaRPr>
        </a:p>
      </dsp:txBody>
      <dsp:txXfrm>
        <a:off x="0" y="4616737"/>
        <a:ext cx="6492875" cy="46368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015E67-2366-4D57-BA24-4C44483F261F}" type="datetimeFigureOut">
              <a:rPr lang="en-US" smtClean="0"/>
              <a:t>9/28/2022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9B5A1-5238-4AE9-94CA-24EADC0A56C3}" type="slidenum">
              <a:rPr lang="en-US" smtClean="0"/>
              <a:t>‹#›</a:t>
            </a:fld>
            <a:endParaRPr lang="en-US"/>
          </a:p>
        </p:txBody>
      </p:sp>
    </p:spTree>
    <p:extLst>
      <p:ext uri="{BB962C8B-B14F-4D97-AF65-F5344CB8AC3E}">
        <p14:creationId xmlns:p14="http://schemas.microsoft.com/office/powerpoint/2010/main" val="1556183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E9B5A1-5238-4AE9-94CA-24EADC0A56C3}" type="slidenum">
              <a:rPr lang="en-US" smtClean="0"/>
              <a:t>1</a:t>
            </a:fld>
            <a:endParaRPr lang="en-US"/>
          </a:p>
        </p:txBody>
      </p:sp>
    </p:spTree>
    <p:extLst>
      <p:ext uri="{BB962C8B-B14F-4D97-AF65-F5344CB8AC3E}">
        <p14:creationId xmlns:p14="http://schemas.microsoft.com/office/powerpoint/2010/main" val="1523423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3A35-9441-4C0E-9FB3-FA4F22C062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A064D39-746F-4B18-A076-5E7F5172D3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F490008-D171-416C-9563-D4980EC27B3F}"/>
              </a:ext>
            </a:extLst>
          </p:cNvPr>
          <p:cNvSpPr>
            <a:spLocks noGrp="1"/>
          </p:cNvSpPr>
          <p:nvPr>
            <p:ph type="dt" sz="half" idx="10"/>
          </p:nvPr>
        </p:nvSpPr>
        <p:spPr/>
        <p:txBody>
          <a:bodyPr/>
          <a:lstStyle/>
          <a:p>
            <a:fld id="{6BDE9E30-CF7A-49E3-9E7B-207813A6B9F0}" type="datetimeFigureOut">
              <a:rPr lang="en-IN" smtClean="0"/>
              <a:t>28-09-2022</a:t>
            </a:fld>
            <a:endParaRPr lang="en-IN"/>
          </a:p>
        </p:txBody>
      </p:sp>
      <p:sp>
        <p:nvSpPr>
          <p:cNvPr id="5" name="Footer Placeholder 4">
            <a:extLst>
              <a:ext uri="{FF2B5EF4-FFF2-40B4-BE49-F238E27FC236}">
                <a16:creationId xmlns:a16="http://schemas.microsoft.com/office/drawing/2014/main" id="{22C82A95-5D00-43F4-BEAB-BA579CEA81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0AB565-B2D3-487C-B56A-ECB0DBA85F4A}"/>
              </a:ext>
            </a:extLst>
          </p:cNvPr>
          <p:cNvSpPr>
            <a:spLocks noGrp="1"/>
          </p:cNvSpPr>
          <p:nvPr>
            <p:ph type="sldNum" sz="quarter" idx="12"/>
          </p:nvPr>
        </p:nvSpPr>
        <p:spPr/>
        <p:txBody>
          <a:bodyPr/>
          <a:lstStyle/>
          <a:p>
            <a:fld id="{9FA59F67-4D9F-413F-AD30-025B2CF128C1}" type="slidenum">
              <a:rPr lang="en-IN" smtClean="0"/>
              <a:t>‹#›</a:t>
            </a:fld>
            <a:endParaRPr lang="en-IN"/>
          </a:p>
        </p:txBody>
      </p:sp>
    </p:spTree>
    <p:extLst>
      <p:ext uri="{BB962C8B-B14F-4D97-AF65-F5344CB8AC3E}">
        <p14:creationId xmlns:p14="http://schemas.microsoft.com/office/powerpoint/2010/main" val="3507578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38651-B417-451C-8F8E-7DDDE6E6FC7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5387C8-0C49-4768-9CBD-578CD2767D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E78D0F-578C-46AF-8725-42E37A8215E5}"/>
              </a:ext>
            </a:extLst>
          </p:cNvPr>
          <p:cNvSpPr>
            <a:spLocks noGrp="1"/>
          </p:cNvSpPr>
          <p:nvPr>
            <p:ph type="dt" sz="half" idx="10"/>
          </p:nvPr>
        </p:nvSpPr>
        <p:spPr/>
        <p:txBody>
          <a:bodyPr/>
          <a:lstStyle/>
          <a:p>
            <a:fld id="{6BDE9E30-CF7A-49E3-9E7B-207813A6B9F0}" type="datetimeFigureOut">
              <a:rPr lang="en-IN" smtClean="0"/>
              <a:t>28-09-2022</a:t>
            </a:fld>
            <a:endParaRPr lang="en-IN"/>
          </a:p>
        </p:txBody>
      </p:sp>
      <p:sp>
        <p:nvSpPr>
          <p:cNvPr id="5" name="Footer Placeholder 4">
            <a:extLst>
              <a:ext uri="{FF2B5EF4-FFF2-40B4-BE49-F238E27FC236}">
                <a16:creationId xmlns:a16="http://schemas.microsoft.com/office/drawing/2014/main" id="{BA14450D-1C67-4D93-9BC0-F097961954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A27113-4089-4EE5-8C89-924C7A5C9142}"/>
              </a:ext>
            </a:extLst>
          </p:cNvPr>
          <p:cNvSpPr>
            <a:spLocks noGrp="1"/>
          </p:cNvSpPr>
          <p:nvPr>
            <p:ph type="sldNum" sz="quarter" idx="12"/>
          </p:nvPr>
        </p:nvSpPr>
        <p:spPr/>
        <p:txBody>
          <a:bodyPr/>
          <a:lstStyle/>
          <a:p>
            <a:fld id="{9FA59F67-4D9F-413F-AD30-025B2CF128C1}" type="slidenum">
              <a:rPr lang="en-IN" smtClean="0"/>
              <a:t>‹#›</a:t>
            </a:fld>
            <a:endParaRPr lang="en-IN"/>
          </a:p>
        </p:txBody>
      </p:sp>
    </p:spTree>
    <p:extLst>
      <p:ext uri="{BB962C8B-B14F-4D97-AF65-F5344CB8AC3E}">
        <p14:creationId xmlns:p14="http://schemas.microsoft.com/office/powerpoint/2010/main" val="11923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3E61A7-59B7-493C-A410-338D290097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BD748DF-7E92-4876-85C6-B4454DC1AE9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3EDE17-24C5-440C-BF8E-8E547F9528CF}"/>
              </a:ext>
            </a:extLst>
          </p:cNvPr>
          <p:cNvSpPr>
            <a:spLocks noGrp="1"/>
          </p:cNvSpPr>
          <p:nvPr>
            <p:ph type="dt" sz="half" idx="10"/>
          </p:nvPr>
        </p:nvSpPr>
        <p:spPr/>
        <p:txBody>
          <a:bodyPr/>
          <a:lstStyle/>
          <a:p>
            <a:fld id="{6BDE9E30-CF7A-49E3-9E7B-207813A6B9F0}" type="datetimeFigureOut">
              <a:rPr lang="en-IN" smtClean="0"/>
              <a:t>28-09-2022</a:t>
            </a:fld>
            <a:endParaRPr lang="en-IN"/>
          </a:p>
        </p:txBody>
      </p:sp>
      <p:sp>
        <p:nvSpPr>
          <p:cNvPr id="5" name="Footer Placeholder 4">
            <a:extLst>
              <a:ext uri="{FF2B5EF4-FFF2-40B4-BE49-F238E27FC236}">
                <a16:creationId xmlns:a16="http://schemas.microsoft.com/office/drawing/2014/main" id="{8159D15E-37FD-4F9F-B023-ACA73F68F1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AE65CD-D3A7-4793-B240-E2F90EBC1A56}"/>
              </a:ext>
            </a:extLst>
          </p:cNvPr>
          <p:cNvSpPr>
            <a:spLocks noGrp="1"/>
          </p:cNvSpPr>
          <p:nvPr>
            <p:ph type="sldNum" sz="quarter" idx="12"/>
          </p:nvPr>
        </p:nvSpPr>
        <p:spPr/>
        <p:txBody>
          <a:bodyPr/>
          <a:lstStyle/>
          <a:p>
            <a:fld id="{9FA59F67-4D9F-413F-AD30-025B2CF128C1}" type="slidenum">
              <a:rPr lang="en-IN" smtClean="0"/>
              <a:t>‹#›</a:t>
            </a:fld>
            <a:endParaRPr lang="en-IN"/>
          </a:p>
        </p:txBody>
      </p:sp>
    </p:spTree>
    <p:extLst>
      <p:ext uri="{BB962C8B-B14F-4D97-AF65-F5344CB8AC3E}">
        <p14:creationId xmlns:p14="http://schemas.microsoft.com/office/powerpoint/2010/main" val="3827033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095EF10B-14FC-4CB5-92D4-27C1C9BFF1AD}" type="datetimeFigureOut">
              <a:rPr lang="en-IN" smtClean="0"/>
              <a:t>28-09-2022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C9D452-1540-4087-92D3-BCFF04C5E8D3}" type="slidenum">
              <a:rPr lang="en-IN" smtClean="0"/>
              <a:t>‹#›</a:t>
            </a:fld>
            <a:endParaRPr lang="en-IN"/>
          </a:p>
        </p:txBody>
      </p:sp>
      <p:sp>
        <p:nvSpPr>
          <p:cNvPr id="9" name="Content Placeholder 8"/>
          <p:cNvSpPr>
            <a:spLocks noGrp="1"/>
          </p:cNvSpPr>
          <p:nvPr>
            <p:ph sz="quarter" idx="13"/>
          </p:nvPr>
        </p:nvSpPr>
        <p:spPr>
          <a:xfrm>
            <a:off x="902207" y="2679192"/>
            <a:ext cx="5096256"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193536" y="2679192"/>
            <a:ext cx="5096256"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923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4642-9369-408C-99BD-1C46548A8C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4A5254-E5A0-4893-9A04-B0989E60310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24E1F3-E6F6-4407-A44D-04798FA73337}"/>
              </a:ext>
            </a:extLst>
          </p:cNvPr>
          <p:cNvSpPr>
            <a:spLocks noGrp="1"/>
          </p:cNvSpPr>
          <p:nvPr>
            <p:ph type="dt" sz="half" idx="10"/>
          </p:nvPr>
        </p:nvSpPr>
        <p:spPr/>
        <p:txBody>
          <a:bodyPr/>
          <a:lstStyle/>
          <a:p>
            <a:fld id="{6BDE9E30-CF7A-49E3-9E7B-207813A6B9F0}" type="datetimeFigureOut">
              <a:rPr lang="en-IN" smtClean="0"/>
              <a:t>28-09-2022</a:t>
            </a:fld>
            <a:endParaRPr lang="en-IN"/>
          </a:p>
        </p:txBody>
      </p:sp>
      <p:sp>
        <p:nvSpPr>
          <p:cNvPr id="5" name="Footer Placeholder 4">
            <a:extLst>
              <a:ext uri="{FF2B5EF4-FFF2-40B4-BE49-F238E27FC236}">
                <a16:creationId xmlns:a16="http://schemas.microsoft.com/office/drawing/2014/main" id="{E8F0FA05-0810-483C-AEB8-82E0BF43E4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934BB4-F66F-4ADF-A33A-90EE74F43937}"/>
              </a:ext>
            </a:extLst>
          </p:cNvPr>
          <p:cNvSpPr>
            <a:spLocks noGrp="1"/>
          </p:cNvSpPr>
          <p:nvPr>
            <p:ph type="sldNum" sz="quarter" idx="12"/>
          </p:nvPr>
        </p:nvSpPr>
        <p:spPr/>
        <p:txBody>
          <a:bodyPr/>
          <a:lstStyle/>
          <a:p>
            <a:fld id="{9FA59F67-4D9F-413F-AD30-025B2CF128C1}" type="slidenum">
              <a:rPr lang="en-IN" smtClean="0"/>
              <a:t>‹#›</a:t>
            </a:fld>
            <a:endParaRPr lang="en-IN"/>
          </a:p>
        </p:txBody>
      </p:sp>
    </p:spTree>
    <p:extLst>
      <p:ext uri="{BB962C8B-B14F-4D97-AF65-F5344CB8AC3E}">
        <p14:creationId xmlns:p14="http://schemas.microsoft.com/office/powerpoint/2010/main" val="815125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98C5-B022-4C29-96FD-00E5E45138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E59494A-FA10-4917-8586-D449C28ED4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8A719E4-6C5C-4963-A462-041AB2047C47}"/>
              </a:ext>
            </a:extLst>
          </p:cNvPr>
          <p:cNvSpPr>
            <a:spLocks noGrp="1"/>
          </p:cNvSpPr>
          <p:nvPr>
            <p:ph type="dt" sz="half" idx="10"/>
          </p:nvPr>
        </p:nvSpPr>
        <p:spPr/>
        <p:txBody>
          <a:bodyPr/>
          <a:lstStyle/>
          <a:p>
            <a:fld id="{6BDE9E30-CF7A-49E3-9E7B-207813A6B9F0}" type="datetimeFigureOut">
              <a:rPr lang="en-IN" smtClean="0"/>
              <a:t>28-09-2022</a:t>
            </a:fld>
            <a:endParaRPr lang="en-IN"/>
          </a:p>
        </p:txBody>
      </p:sp>
      <p:sp>
        <p:nvSpPr>
          <p:cNvPr id="5" name="Footer Placeholder 4">
            <a:extLst>
              <a:ext uri="{FF2B5EF4-FFF2-40B4-BE49-F238E27FC236}">
                <a16:creationId xmlns:a16="http://schemas.microsoft.com/office/drawing/2014/main" id="{61ECCBF5-AEA9-4067-9DA9-BE4B919810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A0FA6F-431B-476C-8392-BD992D1E0C07}"/>
              </a:ext>
            </a:extLst>
          </p:cNvPr>
          <p:cNvSpPr>
            <a:spLocks noGrp="1"/>
          </p:cNvSpPr>
          <p:nvPr>
            <p:ph type="sldNum" sz="quarter" idx="12"/>
          </p:nvPr>
        </p:nvSpPr>
        <p:spPr/>
        <p:txBody>
          <a:bodyPr/>
          <a:lstStyle/>
          <a:p>
            <a:fld id="{9FA59F67-4D9F-413F-AD30-025B2CF128C1}" type="slidenum">
              <a:rPr lang="en-IN" smtClean="0"/>
              <a:t>‹#›</a:t>
            </a:fld>
            <a:endParaRPr lang="en-IN"/>
          </a:p>
        </p:txBody>
      </p:sp>
    </p:spTree>
    <p:extLst>
      <p:ext uri="{BB962C8B-B14F-4D97-AF65-F5344CB8AC3E}">
        <p14:creationId xmlns:p14="http://schemas.microsoft.com/office/powerpoint/2010/main" val="94444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EAA14-CBF9-45B1-9E29-31446838A3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9EE4D2F-25D6-4AAD-A3E2-5ED8F602CB1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3BDFE69-6FD6-4951-9724-1CBB01AD6D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10DD752-4372-4B4D-8514-602FDEC2B140}"/>
              </a:ext>
            </a:extLst>
          </p:cNvPr>
          <p:cNvSpPr>
            <a:spLocks noGrp="1"/>
          </p:cNvSpPr>
          <p:nvPr>
            <p:ph type="dt" sz="half" idx="10"/>
          </p:nvPr>
        </p:nvSpPr>
        <p:spPr/>
        <p:txBody>
          <a:bodyPr/>
          <a:lstStyle/>
          <a:p>
            <a:fld id="{6BDE9E30-CF7A-49E3-9E7B-207813A6B9F0}" type="datetimeFigureOut">
              <a:rPr lang="en-IN" smtClean="0"/>
              <a:t>28-09-2022</a:t>
            </a:fld>
            <a:endParaRPr lang="en-IN"/>
          </a:p>
        </p:txBody>
      </p:sp>
      <p:sp>
        <p:nvSpPr>
          <p:cNvPr id="6" name="Footer Placeholder 5">
            <a:extLst>
              <a:ext uri="{FF2B5EF4-FFF2-40B4-BE49-F238E27FC236}">
                <a16:creationId xmlns:a16="http://schemas.microsoft.com/office/drawing/2014/main" id="{1FD347BA-FA78-4806-8CFC-7E96727509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5E50B6-0A97-4AE2-B38C-07D2B51DE3B7}"/>
              </a:ext>
            </a:extLst>
          </p:cNvPr>
          <p:cNvSpPr>
            <a:spLocks noGrp="1"/>
          </p:cNvSpPr>
          <p:nvPr>
            <p:ph type="sldNum" sz="quarter" idx="12"/>
          </p:nvPr>
        </p:nvSpPr>
        <p:spPr/>
        <p:txBody>
          <a:bodyPr/>
          <a:lstStyle/>
          <a:p>
            <a:fld id="{9FA59F67-4D9F-413F-AD30-025B2CF128C1}" type="slidenum">
              <a:rPr lang="en-IN" smtClean="0"/>
              <a:t>‹#›</a:t>
            </a:fld>
            <a:endParaRPr lang="en-IN"/>
          </a:p>
        </p:txBody>
      </p:sp>
    </p:spTree>
    <p:extLst>
      <p:ext uri="{BB962C8B-B14F-4D97-AF65-F5344CB8AC3E}">
        <p14:creationId xmlns:p14="http://schemas.microsoft.com/office/powerpoint/2010/main" val="1488957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A3E17-C41E-44AE-912B-77129FA6D89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E87102D-D16C-4F4F-BD9C-D15A7B1992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604509C-2147-48FA-A0F9-01561A3A962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56A58AA-CD8D-4ADC-93AD-168381CD78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8F50ECB-7EF8-4E02-976B-44333C10B40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9D2A250-99D4-4918-97DB-ECC3D27FC4A9}"/>
              </a:ext>
            </a:extLst>
          </p:cNvPr>
          <p:cNvSpPr>
            <a:spLocks noGrp="1"/>
          </p:cNvSpPr>
          <p:nvPr>
            <p:ph type="dt" sz="half" idx="10"/>
          </p:nvPr>
        </p:nvSpPr>
        <p:spPr/>
        <p:txBody>
          <a:bodyPr/>
          <a:lstStyle/>
          <a:p>
            <a:fld id="{6BDE9E30-CF7A-49E3-9E7B-207813A6B9F0}" type="datetimeFigureOut">
              <a:rPr lang="en-IN" smtClean="0"/>
              <a:t>28-09-2022</a:t>
            </a:fld>
            <a:endParaRPr lang="en-IN"/>
          </a:p>
        </p:txBody>
      </p:sp>
      <p:sp>
        <p:nvSpPr>
          <p:cNvPr id="8" name="Footer Placeholder 7">
            <a:extLst>
              <a:ext uri="{FF2B5EF4-FFF2-40B4-BE49-F238E27FC236}">
                <a16:creationId xmlns:a16="http://schemas.microsoft.com/office/drawing/2014/main" id="{98925953-42D4-4B59-9C19-206D6B2D8AE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A11C5B9-9BAC-4710-9099-AE0AF742DD38}"/>
              </a:ext>
            </a:extLst>
          </p:cNvPr>
          <p:cNvSpPr>
            <a:spLocks noGrp="1"/>
          </p:cNvSpPr>
          <p:nvPr>
            <p:ph type="sldNum" sz="quarter" idx="12"/>
          </p:nvPr>
        </p:nvSpPr>
        <p:spPr/>
        <p:txBody>
          <a:bodyPr/>
          <a:lstStyle/>
          <a:p>
            <a:fld id="{9FA59F67-4D9F-413F-AD30-025B2CF128C1}" type="slidenum">
              <a:rPr lang="en-IN" smtClean="0"/>
              <a:t>‹#›</a:t>
            </a:fld>
            <a:endParaRPr lang="en-IN"/>
          </a:p>
        </p:txBody>
      </p:sp>
    </p:spTree>
    <p:extLst>
      <p:ext uri="{BB962C8B-B14F-4D97-AF65-F5344CB8AC3E}">
        <p14:creationId xmlns:p14="http://schemas.microsoft.com/office/powerpoint/2010/main" val="3202880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E6B4-2CDF-425F-B39D-A19AEF7A62D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0EA6FBC-184A-47C2-A895-51B77129624F}"/>
              </a:ext>
            </a:extLst>
          </p:cNvPr>
          <p:cNvSpPr>
            <a:spLocks noGrp="1"/>
          </p:cNvSpPr>
          <p:nvPr>
            <p:ph type="dt" sz="half" idx="10"/>
          </p:nvPr>
        </p:nvSpPr>
        <p:spPr/>
        <p:txBody>
          <a:bodyPr/>
          <a:lstStyle/>
          <a:p>
            <a:fld id="{6BDE9E30-CF7A-49E3-9E7B-207813A6B9F0}" type="datetimeFigureOut">
              <a:rPr lang="en-IN" smtClean="0"/>
              <a:t>28-09-2022</a:t>
            </a:fld>
            <a:endParaRPr lang="en-IN"/>
          </a:p>
        </p:txBody>
      </p:sp>
      <p:sp>
        <p:nvSpPr>
          <p:cNvPr id="4" name="Footer Placeholder 3">
            <a:extLst>
              <a:ext uri="{FF2B5EF4-FFF2-40B4-BE49-F238E27FC236}">
                <a16:creationId xmlns:a16="http://schemas.microsoft.com/office/drawing/2014/main" id="{64F14215-4529-480D-AE1F-E0614E6EBE8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E255633-222E-4A28-AF67-6614E8F93E20}"/>
              </a:ext>
            </a:extLst>
          </p:cNvPr>
          <p:cNvSpPr>
            <a:spLocks noGrp="1"/>
          </p:cNvSpPr>
          <p:nvPr>
            <p:ph type="sldNum" sz="quarter" idx="12"/>
          </p:nvPr>
        </p:nvSpPr>
        <p:spPr/>
        <p:txBody>
          <a:bodyPr/>
          <a:lstStyle/>
          <a:p>
            <a:fld id="{9FA59F67-4D9F-413F-AD30-025B2CF128C1}" type="slidenum">
              <a:rPr lang="en-IN" smtClean="0"/>
              <a:t>‹#›</a:t>
            </a:fld>
            <a:endParaRPr lang="en-IN"/>
          </a:p>
        </p:txBody>
      </p:sp>
    </p:spTree>
    <p:extLst>
      <p:ext uri="{BB962C8B-B14F-4D97-AF65-F5344CB8AC3E}">
        <p14:creationId xmlns:p14="http://schemas.microsoft.com/office/powerpoint/2010/main" val="289592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A04512-1EA1-44A9-8A1B-CC77B4E11A77}"/>
              </a:ext>
            </a:extLst>
          </p:cNvPr>
          <p:cNvSpPr>
            <a:spLocks noGrp="1"/>
          </p:cNvSpPr>
          <p:nvPr>
            <p:ph type="dt" sz="half" idx="10"/>
          </p:nvPr>
        </p:nvSpPr>
        <p:spPr/>
        <p:txBody>
          <a:bodyPr/>
          <a:lstStyle/>
          <a:p>
            <a:fld id="{6BDE9E30-CF7A-49E3-9E7B-207813A6B9F0}" type="datetimeFigureOut">
              <a:rPr lang="en-IN" smtClean="0"/>
              <a:t>28-09-2022</a:t>
            </a:fld>
            <a:endParaRPr lang="en-IN"/>
          </a:p>
        </p:txBody>
      </p:sp>
      <p:sp>
        <p:nvSpPr>
          <p:cNvPr id="3" name="Footer Placeholder 2">
            <a:extLst>
              <a:ext uri="{FF2B5EF4-FFF2-40B4-BE49-F238E27FC236}">
                <a16:creationId xmlns:a16="http://schemas.microsoft.com/office/drawing/2014/main" id="{4CE1D409-05BA-4A2B-8EAE-4F009B415AC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E05F7E5-FB1D-4D72-A0CF-4F994426D7FD}"/>
              </a:ext>
            </a:extLst>
          </p:cNvPr>
          <p:cNvSpPr>
            <a:spLocks noGrp="1"/>
          </p:cNvSpPr>
          <p:nvPr>
            <p:ph type="sldNum" sz="quarter" idx="12"/>
          </p:nvPr>
        </p:nvSpPr>
        <p:spPr/>
        <p:txBody>
          <a:bodyPr/>
          <a:lstStyle/>
          <a:p>
            <a:fld id="{9FA59F67-4D9F-413F-AD30-025B2CF128C1}" type="slidenum">
              <a:rPr lang="en-IN" smtClean="0"/>
              <a:t>‹#›</a:t>
            </a:fld>
            <a:endParaRPr lang="en-IN"/>
          </a:p>
        </p:txBody>
      </p:sp>
    </p:spTree>
    <p:extLst>
      <p:ext uri="{BB962C8B-B14F-4D97-AF65-F5344CB8AC3E}">
        <p14:creationId xmlns:p14="http://schemas.microsoft.com/office/powerpoint/2010/main" val="155023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E46C-C1A8-4B0E-9609-71E0D3900F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27D9E91-5B01-4EAA-BF86-70E7753F98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C66C816-1112-4B3F-BC20-944698C331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329DD4-AE92-47D4-B162-8CD539CC5BDE}"/>
              </a:ext>
            </a:extLst>
          </p:cNvPr>
          <p:cNvSpPr>
            <a:spLocks noGrp="1"/>
          </p:cNvSpPr>
          <p:nvPr>
            <p:ph type="dt" sz="half" idx="10"/>
          </p:nvPr>
        </p:nvSpPr>
        <p:spPr/>
        <p:txBody>
          <a:bodyPr/>
          <a:lstStyle/>
          <a:p>
            <a:fld id="{6BDE9E30-CF7A-49E3-9E7B-207813A6B9F0}" type="datetimeFigureOut">
              <a:rPr lang="en-IN" smtClean="0"/>
              <a:t>28-09-2022</a:t>
            </a:fld>
            <a:endParaRPr lang="en-IN"/>
          </a:p>
        </p:txBody>
      </p:sp>
      <p:sp>
        <p:nvSpPr>
          <p:cNvPr id="6" name="Footer Placeholder 5">
            <a:extLst>
              <a:ext uri="{FF2B5EF4-FFF2-40B4-BE49-F238E27FC236}">
                <a16:creationId xmlns:a16="http://schemas.microsoft.com/office/drawing/2014/main" id="{F22BEC77-A137-43A8-AB71-8FF8C1A3D5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28D323-29AB-42E4-BF5A-0AC381501318}"/>
              </a:ext>
            </a:extLst>
          </p:cNvPr>
          <p:cNvSpPr>
            <a:spLocks noGrp="1"/>
          </p:cNvSpPr>
          <p:nvPr>
            <p:ph type="sldNum" sz="quarter" idx="12"/>
          </p:nvPr>
        </p:nvSpPr>
        <p:spPr/>
        <p:txBody>
          <a:bodyPr/>
          <a:lstStyle/>
          <a:p>
            <a:fld id="{9FA59F67-4D9F-413F-AD30-025B2CF128C1}" type="slidenum">
              <a:rPr lang="en-IN" smtClean="0"/>
              <a:t>‹#›</a:t>
            </a:fld>
            <a:endParaRPr lang="en-IN"/>
          </a:p>
        </p:txBody>
      </p:sp>
    </p:spTree>
    <p:extLst>
      <p:ext uri="{BB962C8B-B14F-4D97-AF65-F5344CB8AC3E}">
        <p14:creationId xmlns:p14="http://schemas.microsoft.com/office/powerpoint/2010/main" val="1613042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4EE60-EFCD-4190-9B7C-27A7718E3F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0CF25FF-41D7-4235-B5CB-2EFCD6B271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D96941A-D834-499E-A424-BDEBD9F5A4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BCFBE0-39B5-4892-B8B1-BB416C932AEE}"/>
              </a:ext>
            </a:extLst>
          </p:cNvPr>
          <p:cNvSpPr>
            <a:spLocks noGrp="1"/>
          </p:cNvSpPr>
          <p:nvPr>
            <p:ph type="dt" sz="half" idx="10"/>
          </p:nvPr>
        </p:nvSpPr>
        <p:spPr/>
        <p:txBody>
          <a:bodyPr/>
          <a:lstStyle/>
          <a:p>
            <a:fld id="{6BDE9E30-CF7A-49E3-9E7B-207813A6B9F0}" type="datetimeFigureOut">
              <a:rPr lang="en-IN" smtClean="0"/>
              <a:t>28-09-2022</a:t>
            </a:fld>
            <a:endParaRPr lang="en-IN"/>
          </a:p>
        </p:txBody>
      </p:sp>
      <p:sp>
        <p:nvSpPr>
          <p:cNvPr id="6" name="Footer Placeholder 5">
            <a:extLst>
              <a:ext uri="{FF2B5EF4-FFF2-40B4-BE49-F238E27FC236}">
                <a16:creationId xmlns:a16="http://schemas.microsoft.com/office/drawing/2014/main" id="{68B2ABF4-CEB1-4384-8235-9BFC6B4392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DEFE40-C1D8-423D-A640-5D358FA1B498}"/>
              </a:ext>
            </a:extLst>
          </p:cNvPr>
          <p:cNvSpPr>
            <a:spLocks noGrp="1"/>
          </p:cNvSpPr>
          <p:nvPr>
            <p:ph type="sldNum" sz="quarter" idx="12"/>
          </p:nvPr>
        </p:nvSpPr>
        <p:spPr/>
        <p:txBody>
          <a:bodyPr/>
          <a:lstStyle/>
          <a:p>
            <a:fld id="{9FA59F67-4D9F-413F-AD30-025B2CF128C1}" type="slidenum">
              <a:rPr lang="en-IN" smtClean="0"/>
              <a:t>‹#›</a:t>
            </a:fld>
            <a:endParaRPr lang="en-IN"/>
          </a:p>
        </p:txBody>
      </p:sp>
    </p:spTree>
    <p:extLst>
      <p:ext uri="{BB962C8B-B14F-4D97-AF65-F5344CB8AC3E}">
        <p14:creationId xmlns:p14="http://schemas.microsoft.com/office/powerpoint/2010/main" val="2140235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FD2B66-AA41-4E27-8898-190CDF458A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87A645-02A2-4A59-8137-0CE1583DAB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94BB80-F746-44F7-A386-4C8690F22B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DE9E30-CF7A-49E3-9E7B-207813A6B9F0}" type="datetimeFigureOut">
              <a:rPr lang="en-IN" smtClean="0"/>
              <a:t>28-09-2022</a:t>
            </a:fld>
            <a:endParaRPr lang="en-IN"/>
          </a:p>
        </p:txBody>
      </p:sp>
      <p:sp>
        <p:nvSpPr>
          <p:cNvPr id="5" name="Footer Placeholder 4">
            <a:extLst>
              <a:ext uri="{FF2B5EF4-FFF2-40B4-BE49-F238E27FC236}">
                <a16:creationId xmlns:a16="http://schemas.microsoft.com/office/drawing/2014/main" id="{2076C0A4-7695-46FC-9DE1-E9520B57DC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6801EBA-577C-4ED7-9804-628A6127F1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A59F67-4D9F-413F-AD30-025B2CF128C1}" type="slidenum">
              <a:rPr lang="en-IN" smtClean="0"/>
              <a:t>‹#›</a:t>
            </a:fld>
            <a:endParaRPr lang="en-IN"/>
          </a:p>
        </p:txBody>
      </p:sp>
    </p:spTree>
    <p:extLst>
      <p:ext uri="{BB962C8B-B14F-4D97-AF65-F5344CB8AC3E}">
        <p14:creationId xmlns:p14="http://schemas.microsoft.com/office/powerpoint/2010/main" val="3255039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4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6E0B9D-799D-415D-9032-8D4875510DCE}"/>
              </a:ext>
            </a:extLst>
          </p:cNvPr>
          <p:cNvSpPr>
            <a:spLocks noGrp="1"/>
          </p:cNvSpPr>
          <p:nvPr>
            <p:ph type="ctrTitle"/>
          </p:nvPr>
        </p:nvSpPr>
        <p:spPr>
          <a:xfrm>
            <a:off x="1028700" y="1967266"/>
            <a:ext cx="2628900" cy="2547257"/>
          </a:xfrm>
          <a:noFill/>
        </p:spPr>
        <p:txBody>
          <a:bodyPr vert="horz" lIns="91440" tIns="45720" rIns="91440" bIns="45720" rtlCol="0" anchor="ctr">
            <a:normAutofit/>
          </a:bodyPr>
          <a:lstStyle/>
          <a:p>
            <a:r>
              <a:rPr lang="en-US" sz="3600" kern="1200" dirty="0">
                <a:solidFill>
                  <a:srgbClr val="FFFFFF"/>
                </a:solidFill>
                <a:latin typeface="+mj-lt"/>
                <a:ea typeface="+mj-ea"/>
                <a:cs typeface="+mj-cs"/>
              </a:rPr>
              <a:t>Getting Started With </a:t>
            </a:r>
            <a:r>
              <a:rPr lang="en-US" sz="3600" kern="1200" dirty="0" err="1">
                <a:solidFill>
                  <a:srgbClr val="FFFFFF"/>
                </a:solidFill>
                <a:latin typeface="+mj-lt"/>
                <a:ea typeface="+mj-ea"/>
                <a:cs typeface="+mj-cs"/>
              </a:rPr>
              <a:t>JenKins</a:t>
            </a:r>
            <a:endParaRPr lang="en-US" sz="3600" kern="1200" dirty="0">
              <a:solidFill>
                <a:srgbClr val="FFFFFF"/>
              </a:solidFill>
              <a:latin typeface="+mj-lt"/>
              <a:ea typeface="+mj-ea"/>
              <a:cs typeface="+mj-cs"/>
            </a:endParaRPr>
          </a:p>
        </p:txBody>
      </p:sp>
      <p:pic>
        <p:nvPicPr>
          <p:cNvPr id="1026" name="Picture 2" descr="Jenkins">
            <a:extLst>
              <a:ext uri="{FF2B5EF4-FFF2-40B4-BE49-F238E27FC236}">
                <a16:creationId xmlns:a16="http://schemas.microsoft.com/office/drawing/2014/main" id="{0478EBC9-8E04-4CB6-96C0-A58EC5EA525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77316" y="1732661"/>
            <a:ext cx="6780700" cy="3390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260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2">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4">
            <a:extLst>
              <a:ext uri="{FF2B5EF4-FFF2-40B4-BE49-F238E27FC236}">
                <a16:creationId xmlns:a16="http://schemas.microsoft.com/office/drawing/2014/main" id="{C1657055-16FE-41A2-B207-7880F6DCA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4" y="2"/>
            <a:ext cx="7602076" cy="470844"/>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2">
            <a:extLst>
              <a:ext uri="{FF2B5EF4-FFF2-40B4-BE49-F238E27FC236}">
                <a16:creationId xmlns:a16="http://schemas.microsoft.com/office/drawing/2014/main" id="{3F23F34F-9D16-4BEA-9A73-108547D719FD}"/>
              </a:ext>
            </a:extLst>
          </p:cNvPr>
          <p:cNvSpPr>
            <a:spLocks noGrp="1"/>
          </p:cNvSpPr>
          <p:nvPr>
            <p:ph idx="1"/>
          </p:nvPr>
        </p:nvSpPr>
        <p:spPr>
          <a:xfrm>
            <a:off x="236306" y="750013"/>
            <a:ext cx="7037797" cy="5029814"/>
          </a:xfrm>
        </p:spPr>
        <p:txBody>
          <a:bodyPr>
            <a:normAutofit fontScale="92500" lnSpcReduction="10000"/>
          </a:bodyPr>
          <a:lstStyle/>
          <a:p>
            <a:pPr marL="514350" indent="-514350">
              <a:buFont typeface="+mj-lt"/>
              <a:buAutoNum type="arabicPeriod"/>
            </a:pPr>
            <a:r>
              <a:rPr lang="en-US" sz="1800" dirty="0"/>
              <a:t>( Optional ) Automatically removes the Docker container (which is the instantiation of the jenkinsci/blueocean image below) when it is shut down. This keeps things tidy if you need to quit Jenkins.</a:t>
            </a:r>
          </a:p>
          <a:p>
            <a:pPr marL="514350" indent="-514350">
              <a:buFont typeface="+mj-lt"/>
              <a:buAutoNum type="arabicPeriod"/>
            </a:pPr>
            <a:r>
              <a:rPr lang="en-US" sz="1800" dirty="0"/>
              <a:t>( Optional ) Runs the jenkinsci/blueocean container in the background (i.e. "detached" mode) and outputs the container ID. If you do not specify this option, then the running Docker log for this container is output in the terminal window.</a:t>
            </a:r>
          </a:p>
          <a:p>
            <a:pPr marL="514350" indent="-514350">
              <a:buFont typeface="+mj-lt"/>
              <a:buAutoNum type="arabicPeriod"/>
            </a:pPr>
            <a:r>
              <a:rPr lang="en-US" sz="1800" dirty="0"/>
              <a:t>Makes (i.e. "publishes") port 8080 of the jenkinsci/blueocean container to port 8080 on the host machine. The 1st number represents the port on the host while the 2nd represents the container’s port. Therefore, if you specified -p 49001:8080 for this option, you would be accessing Jenkins on your host machine through port 49001.</a:t>
            </a:r>
          </a:p>
          <a:p>
            <a:pPr marL="514350" indent="-514350">
              <a:buFont typeface="+mj-lt"/>
              <a:buAutoNum type="arabicPeriod"/>
            </a:pPr>
            <a:r>
              <a:rPr lang="en-US" sz="1800" dirty="0"/>
              <a:t>Maps the /var/jenkins_home directory in the container to the Docker volume with the name jenkins-data. If this volume does not exist, then this docker run command will automatically create the volume for you.</a:t>
            </a:r>
          </a:p>
          <a:p>
            <a:pPr marL="514350" indent="-514350">
              <a:buFont typeface="+mj-lt"/>
              <a:buAutoNum type="arabicPeriod"/>
            </a:pPr>
            <a:r>
              <a:rPr lang="en-US" sz="1800" dirty="0"/>
              <a:t>The jenkinsci/blueocean Docker image itself. If this image has not already been downloaded, then this docker run command will automatically download the image for you. Furthermore, if any updates to this image were published since you last ran this command, then running this command again will automatically download these published image updates for you.</a:t>
            </a:r>
          </a:p>
          <a:p>
            <a:endParaRPr lang="en-IN" sz="1800" dirty="0"/>
          </a:p>
        </p:txBody>
      </p:sp>
      <p:sp>
        <p:nvSpPr>
          <p:cNvPr id="37" name="Freeform: Shape 36">
            <a:extLst>
              <a:ext uri="{FF2B5EF4-FFF2-40B4-BE49-F238E27FC236}">
                <a16:creationId xmlns:a16="http://schemas.microsoft.com/office/drawing/2014/main" id="{F3BD3BB9-3CB5-4253-A27D-6B7904723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9827"/>
            <a:ext cx="10680562" cy="1078174"/>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with medium confidence">
            <a:extLst>
              <a:ext uri="{FF2B5EF4-FFF2-40B4-BE49-F238E27FC236}">
                <a16:creationId xmlns:a16="http://schemas.microsoft.com/office/drawing/2014/main" id="{FC9FBBE1-CA39-41D0-A1DA-C718D486A074}"/>
              </a:ext>
            </a:extLst>
          </p:cNvPr>
          <p:cNvPicPr>
            <a:picLocks noChangeAspect="1"/>
          </p:cNvPicPr>
          <p:nvPr/>
        </p:nvPicPr>
        <p:blipFill>
          <a:blip r:embed="rId2"/>
          <a:stretch>
            <a:fillRect/>
          </a:stretch>
        </p:blipFill>
        <p:spPr>
          <a:xfrm>
            <a:off x="7193029" y="2315011"/>
            <a:ext cx="4865406" cy="1620651"/>
          </a:xfrm>
          <a:prstGeom prst="rect">
            <a:avLst/>
          </a:prstGeom>
        </p:spPr>
      </p:pic>
    </p:spTree>
    <p:extLst>
      <p:ext uri="{BB962C8B-B14F-4D97-AF65-F5344CB8AC3E}">
        <p14:creationId xmlns:p14="http://schemas.microsoft.com/office/powerpoint/2010/main" val="2768861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7">
            <a:extLst>
              <a:ext uri="{FF2B5EF4-FFF2-40B4-BE49-F238E27FC236}">
                <a16:creationId xmlns:a16="http://schemas.microsoft.com/office/drawing/2014/main" id="{BF49DC7F-71F4-4293-8F5C-ADBDAF841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DD4DD87E-4984-4FAA-B2F2-510315CE2B87}"/>
              </a:ext>
            </a:extLst>
          </p:cNvPr>
          <p:cNvSpPr>
            <a:spLocks noGrp="1"/>
          </p:cNvSpPr>
          <p:nvPr>
            <p:ph type="title"/>
          </p:nvPr>
        </p:nvSpPr>
        <p:spPr>
          <a:xfrm>
            <a:off x="1286932" y="1204109"/>
            <a:ext cx="10023398" cy="857894"/>
          </a:xfrm>
        </p:spPr>
        <p:txBody>
          <a:bodyPr>
            <a:normAutofit/>
          </a:bodyPr>
          <a:lstStyle/>
          <a:p>
            <a:r>
              <a:rPr lang="en-IN" sz="4000" dirty="0">
                <a:solidFill>
                  <a:srgbClr val="FFFFFF"/>
                </a:solidFill>
              </a:rPr>
              <a:t>On Windows</a:t>
            </a:r>
          </a:p>
        </p:txBody>
      </p:sp>
      <p:sp>
        <p:nvSpPr>
          <p:cNvPr id="6" name="Content Placeholder 2">
            <a:extLst>
              <a:ext uri="{FF2B5EF4-FFF2-40B4-BE49-F238E27FC236}">
                <a16:creationId xmlns:a16="http://schemas.microsoft.com/office/drawing/2014/main" id="{B03CA3F8-48D2-4436-8724-9E427F0946F4}"/>
              </a:ext>
            </a:extLst>
          </p:cNvPr>
          <p:cNvSpPr>
            <a:spLocks noGrp="1"/>
          </p:cNvSpPr>
          <p:nvPr>
            <p:ph idx="1"/>
          </p:nvPr>
        </p:nvSpPr>
        <p:spPr>
          <a:xfrm>
            <a:off x="1286930" y="2962451"/>
            <a:ext cx="3141231" cy="2943052"/>
          </a:xfrm>
        </p:spPr>
        <p:txBody>
          <a:bodyPr>
            <a:normAutofit/>
          </a:bodyPr>
          <a:lstStyle/>
          <a:p>
            <a:pPr marL="514350" indent="-514350">
              <a:buFont typeface="+mj-lt"/>
              <a:buAutoNum type="arabicPeriod"/>
            </a:pPr>
            <a:r>
              <a:rPr lang="en-US" sz="1800" dirty="0"/>
              <a:t>Open up a command prompt window.</a:t>
            </a:r>
          </a:p>
          <a:p>
            <a:pPr marL="514350" indent="-514350">
              <a:buFont typeface="+mj-lt"/>
              <a:buAutoNum type="arabicPeriod"/>
            </a:pPr>
            <a:r>
              <a:rPr lang="en-US" sz="1800" dirty="0"/>
              <a:t>Download the jenkinsci/blueocean image and run it as a container in Docker using the following docker run command:</a:t>
            </a:r>
          </a:p>
          <a:p>
            <a:pPr marL="514350" indent="-514350">
              <a:buFont typeface="+mj-lt"/>
              <a:buAutoNum type="arabicPeriod"/>
            </a:pPr>
            <a:r>
              <a:rPr lang="en-US" sz="1800" dirty="0"/>
              <a:t>Proceed to the Post-installation setup wizard.</a:t>
            </a:r>
            <a:endParaRPr lang="en-IN" sz="1800" dirty="0"/>
          </a:p>
        </p:txBody>
      </p:sp>
      <p:pic>
        <p:nvPicPr>
          <p:cNvPr id="8" name="Picture 7">
            <a:extLst>
              <a:ext uri="{FF2B5EF4-FFF2-40B4-BE49-F238E27FC236}">
                <a16:creationId xmlns:a16="http://schemas.microsoft.com/office/drawing/2014/main" id="{2329B402-8118-427E-86FA-F83C2EF37A1C}"/>
              </a:ext>
            </a:extLst>
          </p:cNvPr>
          <p:cNvPicPr>
            <a:picLocks noChangeAspect="1"/>
          </p:cNvPicPr>
          <p:nvPr/>
        </p:nvPicPr>
        <p:blipFill>
          <a:blip r:embed="rId2"/>
          <a:stretch>
            <a:fillRect/>
          </a:stretch>
        </p:blipFill>
        <p:spPr>
          <a:xfrm>
            <a:off x="5097037" y="3429000"/>
            <a:ext cx="6618332" cy="1953117"/>
          </a:xfrm>
          <a:prstGeom prst="rect">
            <a:avLst/>
          </a:prstGeom>
        </p:spPr>
      </p:pic>
    </p:spTree>
    <p:extLst>
      <p:ext uri="{BB962C8B-B14F-4D97-AF65-F5344CB8AC3E}">
        <p14:creationId xmlns:p14="http://schemas.microsoft.com/office/powerpoint/2010/main" val="2225257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2">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4">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6">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2F1C00-4CFF-4007-AA8E-1AEBC2743A8D}"/>
              </a:ext>
            </a:extLst>
          </p:cNvPr>
          <p:cNvSpPr>
            <a:spLocks noGrp="1"/>
          </p:cNvSpPr>
          <p:nvPr>
            <p:ph type="title"/>
          </p:nvPr>
        </p:nvSpPr>
        <p:spPr>
          <a:xfrm>
            <a:off x="838200" y="704088"/>
            <a:ext cx="3529953" cy="2980944"/>
          </a:xfrm>
        </p:spPr>
        <p:txBody>
          <a:bodyPr>
            <a:normAutofit/>
          </a:bodyPr>
          <a:lstStyle/>
          <a:p>
            <a:r>
              <a:rPr lang="en-US">
                <a:solidFill>
                  <a:schemeClr val="bg1"/>
                </a:solidFill>
              </a:rPr>
              <a:t>Accessing the Jenkins/Blue Ocean Docker container</a:t>
            </a:r>
            <a:endParaRPr lang="en-IN">
              <a:solidFill>
                <a:schemeClr val="bg1"/>
              </a:solidFill>
            </a:endParaRPr>
          </a:p>
        </p:txBody>
      </p:sp>
      <p:sp>
        <p:nvSpPr>
          <p:cNvPr id="3" name="Content Placeholder 2">
            <a:extLst>
              <a:ext uri="{FF2B5EF4-FFF2-40B4-BE49-F238E27FC236}">
                <a16:creationId xmlns:a16="http://schemas.microsoft.com/office/drawing/2014/main" id="{E42D1FD7-079F-4DB1-B9B6-0514FBD2BFAC}"/>
              </a:ext>
            </a:extLst>
          </p:cNvPr>
          <p:cNvSpPr>
            <a:spLocks noGrp="1"/>
          </p:cNvSpPr>
          <p:nvPr>
            <p:ph idx="1"/>
          </p:nvPr>
        </p:nvSpPr>
        <p:spPr>
          <a:xfrm>
            <a:off x="6212411" y="804672"/>
            <a:ext cx="5767257" cy="5248656"/>
          </a:xfrm>
        </p:spPr>
        <p:txBody>
          <a:bodyPr anchor="ctr">
            <a:normAutofit/>
          </a:bodyPr>
          <a:lstStyle/>
          <a:p>
            <a:r>
              <a:rPr lang="en-US" sz="2200" dirty="0"/>
              <a:t>If you have some experience with Docker and you wish or need to access the jenkinsci/blueocean container through a terminal/command prompt using the docker exec command, you can add an option like --name jenkins-blueocean (with the docker run above), which would give the jenkinsci/blueocean container the name "jenkins-blueocean".</a:t>
            </a:r>
          </a:p>
          <a:p>
            <a:r>
              <a:rPr lang="en-US" sz="2200" dirty="0"/>
              <a:t>This means you could access the container (through a separate terminal/command prompt window) with a docker exec command like:</a:t>
            </a:r>
          </a:p>
          <a:p>
            <a:pPr marL="0" indent="0">
              <a:buNone/>
            </a:pPr>
            <a:r>
              <a:rPr lang="en-IN" sz="2200" dirty="0"/>
              <a:t>        docker exec -it jenkins-blueocean bash</a:t>
            </a:r>
          </a:p>
          <a:p>
            <a:endParaRPr lang="en-IN" sz="2200" dirty="0"/>
          </a:p>
        </p:txBody>
      </p:sp>
    </p:spTree>
    <p:extLst>
      <p:ext uri="{BB962C8B-B14F-4D97-AF65-F5344CB8AC3E}">
        <p14:creationId xmlns:p14="http://schemas.microsoft.com/office/powerpoint/2010/main" val="452186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E89694-AE3F-440F-AF19-2F4B5F97F626}"/>
              </a:ext>
            </a:extLst>
          </p:cNvPr>
          <p:cNvSpPr>
            <a:spLocks noGrp="1"/>
          </p:cNvSpPr>
          <p:nvPr>
            <p:ph type="title"/>
          </p:nvPr>
        </p:nvSpPr>
        <p:spPr>
          <a:xfrm>
            <a:off x="1156851" y="637762"/>
            <a:ext cx="9888496" cy="900131"/>
          </a:xfrm>
        </p:spPr>
        <p:txBody>
          <a:bodyPr anchor="t">
            <a:normAutofit/>
          </a:bodyPr>
          <a:lstStyle/>
          <a:p>
            <a:r>
              <a:rPr lang="en-US" sz="3400">
                <a:solidFill>
                  <a:schemeClr val="bg1"/>
                </a:solidFill>
              </a:rPr>
              <a:t>Accessing the Jenkins console log through Docker logs</a:t>
            </a:r>
            <a:endParaRPr lang="en-IN" sz="340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FF58BE-85D1-475A-A4DE-9CA0DFCAA94C}"/>
              </a:ext>
            </a:extLst>
          </p:cNvPr>
          <p:cNvSpPr>
            <a:spLocks noGrp="1"/>
          </p:cNvSpPr>
          <p:nvPr>
            <p:ph idx="1"/>
          </p:nvPr>
        </p:nvSpPr>
        <p:spPr>
          <a:xfrm>
            <a:off x="1155548" y="2217343"/>
            <a:ext cx="9880893" cy="3959619"/>
          </a:xfrm>
        </p:spPr>
        <p:txBody>
          <a:bodyPr>
            <a:normAutofit/>
          </a:bodyPr>
          <a:lstStyle/>
          <a:p>
            <a:r>
              <a:rPr lang="en-US" sz="2400" dirty="0"/>
              <a:t>You can access the Jenkins console log through the Docker logs of the jenkinsci/blueocean container using the following command:</a:t>
            </a:r>
          </a:p>
          <a:p>
            <a:pPr marL="0" indent="0">
              <a:buNone/>
            </a:pPr>
            <a:r>
              <a:rPr lang="en-IN" sz="2400" dirty="0"/>
              <a:t>		docker logs &lt;docker-container-name&gt;</a:t>
            </a:r>
          </a:p>
          <a:p>
            <a:r>
              <a:rPr lang="en-US" sz="2400" dirty="0"/>
              <a:t>Your &lt;docker-container-name&gt; can be obtained using the docker </a:t>
            </a:r>
            <a:r>
              <a:rPr lang="en-US" sz="2400" dirty="0" err="1"/>
              <a:t>ps</a:t>
            </a:r>
            <a:r>
              <a:rPr lang="en-US" sz="2400" dirty="0"/>
              <a:t> command. If you specified the --name jenkins-blueocean option in the docker run Command, then you can simply use the docker logs command:</a:t>
            </a:r>
          </a:p>
          <a:p>
            <a:pPr marL="0" indent="0">
              <a:buNone/>
            </a:pPr>
            <a:r>
              <a:rPr lang="en-US" sz="2400" dirty="0"/>
              <a:t>		docker logs jenkins-blueocean</a:t>
            </a:r>
          </a:p>
          <a:p>
            <a:endParaRPr lang="en-US" sz="2400" dirty="0"/>
          </a:p>
          <a:p>
            <a:endParaRPr lang="en-US" sz="2400" dirty="0"/>
          </a:p>
          <a:p>
            <a:endParaRPr lang="en-US" sz="2400" dirty="0"/>
          </a:p>
          <a:p>
            <a:endParaRPr lang="en-IN" sz="2400" dirty="0"/>
          </a:p>
        </p:txBody>
      </p:sp>
    </p:spTree>
    <p:extLst>
      <p:ext uri="{BB962C8B-B14F-4D97-AF65-F5344CB8AC3E}">
        <p14:creationId xmlns:p14="http://schemas.microsoft.com/office/powerpoint/2010/main" val="2529849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B9538E-AE11-4C0B-91EA-8B4B3BEB55DC}"/>
              </a:ext>
            </a:extLst>
          </p:cNvPr>
          <p:cNvSpPr>
            <a:spLocks noGrp="1"/>
          </p:cNvSpPr>
          <p:nvPr>
            <p:ph type="title"/>
          </p:nvPr>
        </p:nvSpPr>
        <p:spPr>
          <a:xfrm>
            <a:off x="804672" y="640080"/>
            <a:ext cx="3282696" cy="5257800"/>
          </a:xfrm>
        </p:spPr>
        <p:txBody>
          <a:bodyPr>
            <a:normAutofit/>
          </a:bodyPr>
          <a:lstStyle/>
          <a:p>
            <a:r>
              <a:rPr lang="en-IN">
                <a:solidFill>
                  <a:schemeClr val="bg1"/>
                </a:solidFill>
              </a:rPr>
              <a:t>WAR file</a:t>
            </a:r>
          </a:p>
        </p:txBody>
      </p:sp>
      <p:sp>
        <p:nvSpPr>
          <p:cNvPr id="3" name="Content Placeholder 2">
            <a:extLst>
              <a:ext uri="{FF2B5EF4-FFF2-40B4-BE49-F238E27FC236}">
                <a16:creationId xmlns:a16="http://schemas.microsoft.com/office/drawing/2014/main" id="{2A580FBE-7F48-4F9E-8219-940D66865D13}"/>
              </a:ext>
            </a:extLst>
          </p:cNvPr>
          <p:cNvSpPr>
            <a:spLocks noGrp="1"/>
          </p:cNvSpPr>
          <p:nvPr>
            <p:ph idx="1"/>
          </p:nvPr>
        </p:nvSpPr>
        <p:spPr>
          <a:xfrm>
            <a:off x="5358384" y="640081"/>
            <a:ext cx="6024654" cy="5257800"/>
          </a:xfrm>
        </p:spPr>
        <p:txBody>
          <a:bodyPr anchor="ctr">
            <a:normAutofit/>
          </a:bodyPr>
          <a:lstStyle/>
          <a:p>
            <a:r>
              <a:rPr lang="en-US" sz="2200"/>
              <a:t>The Web application ARchive (WAR) file version of Jenkins can be installed on any operating system or platform that supports Java.</a:t>
            </a:r>
          </a:p>
          <a:p>
            <a:r>
              <a:rPr lang="en-US" sz="2200"/>
              <a:t>To download and run the WAR file version of Jenkins:</a:t>
            </a:r>
          </a:p>
          <a:p>
            <a:pPr marL="971550" lvl="1" indent="-514350">
              <a:buFont typeface="+mj-lt"/>
              <a:buAutoNum type="arabicPeriod"/>
            </a:pPr>
            <a:r>
              <a:rPr lang="en-US" sz="2200"/>
              <a:t>Download the latest stable Jenkins WAR file to an appropriate directory on your machine.</a:t>
            </a:r>
          </a:p>
          <a:p>
            <a:pPr marL="971550" lvl="1" indent="-514350">
              <a:buFont typeface="+mj-lt"/>
              <a:buAutoNum type="arabicPeriod"/>
            </a:pPr>
            <a:r>
              <a:rPr lang="en-US" sz="2200"/>
              <a:t>Open up a terminal/command prompt window to the download directory.</a:t>
            </a:r>
          </a:p>
          <a:p>
            <a:pPr marL="971550" lvl="1" indent="-514350">
              <a:buFont typeface="+mj-lt"/>
              <a:buAutoNum type="arabicPeriod"/>
            </a:pPr>
            <a:r>
              <a:rPr lang="en-US" sz="2200"/>
              <a:t>Run the command java -jar jenkins.war.</a:t>
            </a:r>
          </a:p>
          <a:p>
            <a:pPr marL="971550" lvl="1" indent="-514350">
              <a:buFont typeface="+mj-lt"/>
              <a:buAutoNum type="arabicPeriod"/>
            </a:pPr>
            <a:r>
              <a:rPr lang="en-US" sz="2200"/>
              <a:t>Browse to localhost:8080 and wait until the Unlock Jenkins page appears.</a:t>
            </a:r>
          </a:p>
          <a:p>
            <a:pPr marL="971550" lvl="1" indent="-514350">
              <a:buFont typeface="+mj-lt"/>
              <a:buAutoNum type="arabicPeriod"/>
            </a:pPr>
            <a:r>
              <a:rPr lang="en-US" sz="2200"/>
              <a:t>Continue on with the Post-installation setup wizard below.</a:t>
            </a:r>
            <a:endParaRPr lang="en-IN" sz="2200"/>
          </a:p>
        </p:txBody>
      </p:sp>
    </p:spTree>
    <p:extLst>
      <p:ext uri="{BB962C8B-B14F-4D97-AF65-F5344CB8AC3E}">
        <p14:creationId xmlns:p14="http://schemas.microsoft.com/office/powerpoint/2010/main" val="1004344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7C871E-2E68-16CD-DF4F-F8D5549057FE}"/>
              </a:ext>
            </a:extLst>
          </p:cNvPr>
          <p:cNvPicPr>
            <a:picLocks noChangeAspect="1"/>
          </p:cNvPicPr>
          <p:nvPr/>
        </p:nvPicPr>
        <p:blipFill rotWithShape="1">
          <a:blip r:embed="rId2"/>
          <a:srcRect l="17921" t="13193" r="26895" b="21824"/>
          <a:stretch/>
        </p:blipFill>
        <p:spPr>
          <a:xfrm>
            <a:off x="2040557" y="2223436"/>
            <a:ext cx="6728060" cy="4456498"/>
          </a:xfrm>
          <a:prstGeom prst="rect">
            <a:avLst/>
          </a:prstGeom>
        </p:spPr>
      </p:pic>
      <p:sp>
        <p:nvSpPr>
          <p:cNvPr id="6" name="TextBox 5">
            <a:extLst>
              <a:ext uri="{FF2B5EF4-FFF2-40B4-BE49-F238E27FC236}">
                <a16:creationId xmlns:a16="http://schemas.microsoft.com/office/drawing/2014/main" id="{4BE76278-DEF6-E812-027E-6ED79C34DA76}"/>
              </a:ext>
            </a:extLst>
          </p:cNvPr>
          <p:cNvSpPr txBox="1"/>
          <p:nvPr/>
        </p:nvSpPr>
        <p:spPr>
          <a:xfrm>
            <a:off x="1645921" y="481263"/>
            <a:ext cx="7584706" cy="769441"/>
          </a:xfrm>
          <a:prstGeom prst="rect">
            <a:avLst/>
          </a:prstGeom>
          <a:noFill/>
        </p:spPr>
        <p:txBody>
          <a:bodyPr wrap="square" rtlCol="0">
            <a:spAutoFit/>
          </a:bodyPr>
          <a:lstStyle/>
          <a:p>
            <a:pPr algn="ctr"/>
            <a:r>
              <a:rPr lang="en-IN" sz="4400" dirty="0"/>
              <a:t>Mac Installation</a:t>
            </a:r>
          </a:p>
        </p:txBody>
      </p:sp>
    </p:spTree>
    <p:extLst>
      <p:ext uri="{BB962C8B-B14F-4D97-AF65-F5344CB8AC3E}">
        <p14:creationId xmlns:p14="http://schemas.microsoft.com/office/powerpoint/2010/main" val="92255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B57ABD-A506-3E8F-0F92-DB6EB8EBA72E}"/>
              </a:ext>
            </a:extLst>
          </p:cNvPr>
          <p:cNvPicPr>
            <a:picLocks noChangeAspect="1"/>
          </p:cNvPicPr>
          <p:nvPr/>
        </p:nvPicPr>
        <p:blipFill rotWithShape="1">
          <a:blip r:embed="rId2"/>
          <a:srcRect l="19106" t="9931" r="27683" b="5324"/>
          <a:stretch/>
        </p:blipFill>
        <p:spPr>
          <a:xfrm>
            <a:off x="2329314" y="681036"/>
            <a:ext cx="6487427" cy="5811839"/>
          </a:xfrm>
          <a:prstGeom prst="rect">
            <a:avLst/>
          </a:prstGeom>
        </p:spPr>
      </p:pic>
    </p:spTree>
    <p:extLst>
      <p:ext uri="{BB962C8B-B14F-4D97-AF65-F5344CB8AC3E}">
        <p14:creationId xmlns:p14="http://schemas.microsoft.com/office/powerpoint/2010/main" val="2301966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78CCF0-DC1D-4DC0-3727-B7E62DE849E4}"/>
              </a:ext>
            </a:extLst>
          </p:cNvPr>
          <p:cNvPicPr>
            <a:picLocks noChangeAspect="1"/>
          </p:cNvPicPr>
          <p:nvPr/>
        </p:nvPicPr>
        <p:blipFill rotWithShape="1">
          <a:blip r:embed="rId2"/>
          <a:srcRect l="18158" t="8702" r="26816" b="17614"/>
          <a:stretch/>
        </p:blipFill>
        <p:spPr>
          <a:xfrm>
            <a:off x="2213810" y="596766"/>
            <a:ext cx="6708809" cy="5053263"/>
          </a:xfrm>
          <a:prstGeom prst="rect">
            <a:avLst/>
          </a:prstGeom>
        </p:spPr>
      </p:pic>
    </p:spTree>
    <p:extLst>
      <p:ext uri="{BB962C8B-B14F-4D97-AF65-F5344CB8AC3E}">
        <p14:creationId xmlns:p14="http://schemas.microsoft.com/office/powerpoint/2010/main" val="3297726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D88C-B2F6-94F5-E029-43E62760D251}"/>
              </a:ext>
            </a:extLst>
          </p:cNvPr>
          <p:cNvSpPr>
            <a:spLocks noGrp="1"/>
          </p:cNvSpPr>
          <p:nvPr>
            <p:ph type="title"/>
          </p:nvPr>
        </p:nvSpPr>
        <p:spPr>
          <a:xfrm>
            <a:off x="838200" y="365125"/>
            <a:ext cx="9037320" cy="626277"/>
          </a:xfrm>
        </p:spPr>
        <p:txBody>
          <a:bodyPr>
            <a:normAutofit fontScale="90000"/>
          </a:bodyPr>
          <a:lstStyle/>
          <a:p>
            <a:r>
              <a:rPr lang="en-IN" dirty="0"/>
              <a:t>Ubuntu Installation</a:t>
            </a:r>
          </a:p>
        </p:txBody>
      </p:sp>
      <p:pic>
        <p:nvPicPr>
          <p:cNvPr id="5" name="Picture 4">
            <a:extLst>
              <a:ext uri="{FF2B5EF4-FFF2-40B4-BE49-F238E27FC236}">
                <a16:creationId xmlns:a16="http://schemas.microsoft.com/office/drawing/2014/main" id="{57273E07-7AE3-29E7-B17E-0C9A625E3099}"/>
              </a:ext>
            </a:extLst>
          </p:cNvPr>
          <p:cNvPicPr>
            <a:picLocks noChangeAspect="1"/>
          </p:cNvPicPr>
          <p:nvPr/>
        </p:nvPicPr>
        <p:blipFill rotWithShape="1">
          <a:blip r:embed="rId2"/>
          <a:srcRect l="18316" t="14457" r="28316" b="8351"/>
          <a:stretch/>
        </p:blipFill>
        <p:spPr>
          <a:xfrm>
            <a:off x="2233060" y="991402"/>
            <a:ext cx="6506679" cy="5293895"/>
          </a:xfrm>
          <a:prstGeom prst="rect">
            <a:avLst/>
          </a:prstGeom>
        </p:spPr>
      </p:pic>
    </p:spTree>
    <p:extLst>
      <p:ext uri="{BB962C8B-B14F-4D97-AF65-F5344CB8AC3E}">
        <p14:creationId xmlns:p14="http://schemas.microsoft.com/office/powerpoint/2010/main" val="967277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61D781-BED7-2E79-185F-8C2CD1855BAE}"/>
              </a:ext>
            </a:extLst>
          </p:cNvPr>
          <p:cNvPicPr>
            <a:picLocks noChangeAspect="1"/>
          </p:cNvPicPr>
          <p:nvPr/>
        </p:nvPicPr>
        <p:blipFill rotWithShape="1">
          <a:blip r:embed="rId2"/>
          <a:srcRect l="19184" t="15439" r="26342" b="11158"/>
          <a:stretch/>
        </p:blipFill>
        <p:spPr>
          <a:xfrm>
            <a:off x="2338938" y="1058779"/>
            <a:ext cx="6641433" cy="5034014"/>
          </a:xfrm>
          <a:prstGeom prst="rect">
            <a:avLst/>
          </a:prstGeom>
        </p:spPr>
      </p:pic>
    </p:spTree>
    <p:extLst>
      <p:ext uri="{BB962C8B-B14F-4D97-AF65-F5344CB8AC3E}">
        <p14:creationId xmlns:p14="http://schemas.microsoft.com/office/powerpoint/2010/main" val="3548743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36A49097-C7CA-4864-A19A-4E0F9EB74099}"/>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Objectives </a:t>
            </a:r>
            <a:endParaRPr lang="en-IN" sz="4000">
              <a:solidFill>
                <a:srgbClr val="FFFFFF"/>
              </a:solidFill>
            </a:endParaRPr>
          </a:p>
        </p:txBody>
      </p:sp>
      <p:graphicFrame>
        <p:nvGraphicFramePr>
          <p:cNvPr id="5" name="Content Placeholder 2">
            <a:extLst>
              <a:ext uri="{FF2B5EF4-FFF2-40B4-BE49-F238E27FC236}">
                <a16:creationId xmlns:a16="http://schemas.microsoft.com/office/drawing/2014/main" id="{BA42C8FB-CAD7-5FF9-629C-F53D011C530E}"/>
              </a:ext>
            </a:extLst>
          </p:cNvPr>
          <p:cNvGraphicFramePr>
            <a:graphicFrameLocks noGrp="1"/>
          </p:cNvGraphicFramePr>
          <p:nvPr>
            <p:ph idx="1"/>
            <p:extLst>
              <p:ext uri="{D42A27DB-BD31-4B8C-83A1-F6EECF244321}">
                <p14:modId xmlns:p14="http://schemas.microsoft.com/office/powerpoint/2010/main" val="1419970195"/>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887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7AC2AC-0291-4108-4721-E45077F442AC}"/>
              </a:ext>
            </a:extLst>
          </p:cNvPr>
          <p:cNvPicPr>
            <a:picLocks noChangeAspect="1"/>
          </p:cNvPicPr>
          <p:nvPr/>
        </p:nvPicPr>
        <p:blipFill rotWithShape="1">
          <a:blip r:embed="rId2"/>
          <a:srcRect l="18079" t="13333" r="30527" b="16211"/>
          <a:stretch/>
        </p:blipFill>
        <p:spPr>
          <a:xfrm>
            <a:off x="1212783" y="1027906"/>
            <a:ext cx="6266048" cy="4831882"/>
          </a:xfrm>
          <a:prstGeom prst="rect">
            <a:avLst/>
          </a:prstGeom>
        </p:spPr>
      </p:pic>
    </p:spTree>
    <p:extLst>
      <p:ext uri="{BB962C8B-B14F-4D97-AF65-F5344CB8AC3E}">
        <p14:creationId xmlns:p14="http://schemas.microsoft.com/office/powerpoint/2010/main" val="3978837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A166-A551-0971-1A63-11ABA3BDAB3A}"/>
              </a:ext>
            </a:extLst>
          </p:cNvPr>
          <p:cNvSpPr>
            <a:spLocks noGrp="1"/>
          </p:cNvSpPr>
          <p:nvPr>
            <p:ph type="title"/>
          </p:nvPr>
        </p:nvSpPr>
        <p:spPr/>
        <p:txBody>
          <a:bodyPr/>
          <a:lstStyle/>
          <a:p>
            <a:r>
              <a:rPr lang="en-IN" dirty="0"/>
              <a:t>Windows Installation</a:t>
            </a:r>
          </a:p>
        </p:txBody>
      </p:sp>
      <p:sp>
        <p:nvSpPr>
          <p:cNvPr id="3" name="Content Placeholder 2">
            <a:extLst>
              <a:ext uri="{FF2B5EF4-FFF2-40B4-BE49-F238E27FC236}">
                <a16:creationId xmlns:a16="http://schemas.microsoft.com/office/drawing/2014/main" id="{F25E6C0F-EDA6-E984-904F-2C2B57D75A1C}"/>
              </a:ext>
            </a:extLst>
          </p:cNvPr>
          <p:cNvSpPr>
            <a:spLocks noGrp="1"/>
          </p:cNvSpPr>
          <p:nvPr>
            <p:ph idx="1"/>
          </p:nvPr>
        </p:nvSpPr>
        <p:spPr/>
        <p:txBody>
          <a:bodyPr/>
          <a:lstStyle/>
          <a:p>
            <a:pPr marL="0" indent="0">
              <a:buNone/>
            </a:pPr>
            <a:r>
              <a:rPr lang="en-US" dirty="0"/>
              <a:t>Windows</a:t>
            </a:r>
          </a:p>
          <a:p>
            <a:pPr marL="0" indent="0">
              <a:buNone/>
            </a:pPr>
            <a:r>
              <a:rPr lang="en-US" dirty="0"/>
              <a:t> install from the website, using the installer:</a:t>
            </a:r>
          </a:p>
          <a:p>
            <a:pPr marL="0" indent="0">
              <a:buNone/>
            </a:pPr>
            <a:r>
              <a:rPr lang="en-US" dirty="0"/>
              <a:t>• Download the latest package</a:t>
            </a:r>
          </a:p>
          <a:p>
            <a:pPr marL="0" indent="0">
              <a:buNone/>
            </a:pPr>
            <a:r>
              <a:rPr lang="en-US" dirty="0"/>
              <a:t>• Open the package and follow the instructions</a:t>
            </a:r>
            <a:endParaRPr lang="en-IN" dirty="0"/>
          </a:p>
        </p:txBody>
      </p:sp>
    </p:spTree>
    <p:extLst>
      <p:ext uri="{BB962C8B-B14F-4D97-AF65-F5344CB8AC3E}">
        <p14:creationId xmlns:p14="http://schemas.microsoft.com/office/powerpoint/2010/main" val="756847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4558-18FA-8CC2-91A5-295A4DE1975E}"/>
              </a:ext>
            </a:extLst>
          </p:cNvPr>
          <p:cNvSpPr>
            <a:spLocks noGrp="1"/>
          </p:cNvSpPr>
          <p:nvPr>
            <p:ph type="title"/>
          </p:nvPr>
        </p:nvSpPr>
        <p:spPr>
          <a:xfrm>
            <a:off x="838200" y="365125"/>
            <a:ext cx="9258701" cy="780281"/>
          </a:xfrm>
        </p:spPr>
        <p:txBody>
          <a:bodyPr>
            <a:normAutofit fontScale="90000"/>
          </a:bodyPr>
          <a:lstStyle/>
          <a:p>
            <a:r>
              <a:rPr lang="en-US" dirty="0"/>
              <a:t>Solaris, </a:t>
            </a:r>
            <a:r>
              <a:rPr lang="en-US" dirty="0" err="1"/>
              <a:t>OmniOS</a:t>
            </a:r>
            <a:r>
              <a:rPr lang="en-US" dirty="0"/>
              <a:t>, </a:t>
            </a:r>
            <a:r>
              <a:rPr lang="en-US" dirty="0" err="1"/>
              <a:t>SmartOS</a:t>
            </a:r>
            <a:r>
              <a:rPr lang="en-US" dirty="0"/>
              <a:t>, and other siblings</a:t>
            </a:r>
            <a:endParaRPr lang="en-IN" dirty="0"/>
          </a:p>
        </p:txBody>
      </p:sp>
      <p:sp>
        <p:nvSpPr>
          <p:cNvPr id="3" name="Content Placeholder 2">
            <a:extLst>
              <a:ext uri="{FF2B5EF4-FFF2-40B4-BE49-F238E27FC236}">
                <a16:creationId xmlns:a16="http://schemas.microsoft.com/office/drawing/2014/main" id="{7CDDCCC7-C77F-B51F-02EB-3FBB416A9C1A}"/>
              </a:ext>
            </a:extLst>
          </p:cNvPr>
          <p:cNvSpPr>
            <a:spLocks noGrp="1"/>
          </p:cNvSpPr>
          <p:nvPr>
            <p:ph idx="1"/>
          </p:nvPr>
        </p:nvSpPr>
        <p:spPr/>
        <p:txBody>
          <a:bodyPr/>
          <a:lstStyle/>
          <a:p>
            <a:r>
              <a:rPr lang="en-US" dirty="0"/>
              <a:t>Generally it should suffice to install Java 8 and download the </a:t>
            </a:r>
            <a:r>
              <a:rPr lang="en-US" dirty="0" err="1"/>
              <a:t>jenkins.war</a:t>
            </a:r>
            <a:r>
              <a:rPr lang="en-US" dirty="0"/>
              <a:t> and run it as a standalone process or under an application server such as Apache Tomcat.</a:t>
            </a:r>
          </a:p>
          <a:p>
            <a:endParaRPr lang="en-US" dirty="0"/>
          </a:p>
          <a:p>
            <a:r>
              <a:rPr lang="en-US" dirty="0"/>
              <a:t>• Headless JVM and fonts: For OpenJDK builds on minimalized-footprint systems, there may be issues running the headless JVM, because Jenkins needs some fonts to render certain pages.</a:t>
            </a:r>
            <a:endParaRPr lang="en-IN" dirty="0"/>
          </a:p>
        </p:txBody>
      </p:sp>
    </p:spTree>
    <p:extLst>
      <p:ext uri="{BB962C8B-B14F-4D97-AF65-F5344CB8AC3E}">
        <p14:creationId xmlns:p14="http://schemas.microsoft.com/office/powerpoint/2010/main" val="2017457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453D-FD93-6839-33D0-A5BE062DD89A}"/>
              </a:ext>
            </a:extLst>
          </p:cNvPr>
          <p:cNvSpPr>
            <a:spLocks noGrp="1"/>
          </p:cNvSpPr>
          <p:nvPr>
            <p:ph type="title"/>
          </p:nvPr>
        </p:nvSpPr>
        <p:spPr/>
        <p:txBody>
          <a:bodyPr/>
          <a:lstStyle/>
          <a:p>
            <a:r>
              <a:rPr lang="en-IN" dirty="0"/>
              <a:t>Unlocking Jenkins</a:t>
            </a:r>
          </a:p>
        </p:txBody>
      </p:sp>
      <p:pic>
        <p:nvPicPr>
          <p:cNvPr id="5" name="Content Placeholder 4">
            <a:extLst>
              <a:ext uri="{FF2B5EF4-FFF2-40B4-BE49-F238E27FC236}">
                <a16:creationId xmlns:a16="http://schemas.microsoft.com/office/drawing/2014/main" id="{1BEFB761-8ECA-5C8B-3131-0535405352B1}"/>
              </a:ext>
            </a:extLst>
          </p:cNvPr>
          <p:cNvPicPr>
            <a:picLocks noGrp="1" noChangeAspect="1"/>
          </p:cNvPicPr>
          <p:nvPr>
            <p:ph idx="1"/>
          </p:nvPr>
        </p:nvPicPr>
        <p:blipFill rotWithShape="1">
          <a:blip r:embed="rId2"/>
          <a:srcRect l="11013" t="14008" r="17691" b="32239"/>
          <a:stretch/>
        </p:blipFill>
        <p:spPr>
          <a:xfrm>
            <a:off x="1212782" y="1654911"/>
            <a:ext cx="10555413" cy="4476381"/>
          </a:xfrm>
        </p:spPr>
      </p:pic>
    </p:spTree>
    <p:extLst>
      <p:ext uri="{BB962C8B-B14F-4D97-AF65-F5344CB8AC3E}">
        <p14:creationId xmlns:p14="http://schemas.microsoft.com/office/powerpoint/2010/main" val="1953531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2640C8-A524-1F18-7BE3-650CC830EE0F}"/>
              </a:ext>
            </a:extLst>
          </p:cNvPr>
          <p:cNvPicPr>
            <a:picLocks noChangeAspect="1"/>
          </p:cNvPicPr>
          <p:nvPr/>
        </p:nvPicPr>
        <p:blipFill rotWithShape="1">
          <a:blip r:embed="rId2"/>
          <a:srcRect l="19421" t="9965" r="15684" b="12000"/>
          <a:stretch/>
        </p:blipFill>
        <p:spPr>
          <a:xfrm>
            <a:off x="2367814" y="683394"/>
            <a:ext cx="7911967" cy="5351646"/>
          </a:xfrm>
          <a:prstGeom prst="rect">
            <a:avLst/>
          </a:prstGeom>
        </p:spPr>
      </p:pic>
    </p:spTree>
    <p:extLst>
      <p:ext uri="{BB962C8B-B14F-4D97-AF65-F5344CB8AC3E}">
        <p14:creationId xmlns:p14="http://schemas.microsoft.com/office/powerpoint/2010/main" val="2617975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A33351-CD59-8223-1DB8-FAD99C405820}"/>
              </a:ext>
            </a:extLst>
          </p:cNvPr>
          <p:cNvPicPr>
            <a:picLocks noChangeAspect="1"/>
          </p:cNvPicPr>
          <p:nvPr/>
        </p:nvPicPr>
        <p:blipFill rotWithShape="1">
          <a:blip r:embed="rId2"/>
          <a:srcRect l="5407" t="2807" r="79352" b="8351"/>
          <a:stretch/>
        </p:blipFill>
        <p:spPr>
          <a:xfrm>
            <a:off x="1357161" y="88984"/>
            <a:ext cx="7276700" cy="6696903"/>
          </a:xfrm>
          <a:prstGeom prst="rect">
            <a:avLst/>
          </a:prstGeom>
        </p:spPr>
      </p:pic>
    </p:spTree>
    <p:extLst>
      <p:ext uri="{BB962C8B-B14F-4D97-AF65-F5344CB8AC3E}">
        <p14:creationId xmlns:p14="http://schemas.microsoft.com/office/powerpoint/2010/main" val="4163089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0EBF77-800C-A6C8-0D5F-ED01B0EC3BA1}"/>
              </a:ext>
            </a:extLst>
          </p:cNvPr>
          <p:cNvPicPr>
            <a:picLocks noChangeAspect="1"/>
          </p:cNvPicPr>
          <p:nvPr/>
        </p:nvPicPr>
        <p:blipFill rotWithShape="1">
          <a:blip r:embed="rId2"/>
          <a:srcRect l="1027" t="3789" r="4000" b="33895"/>
          <a:stretch/>
        </p:blipFill>
        <p:spPr>
          <a:xfrm>
            <a:off x="154004" y="462013"/>
            <a:ext cx="11579192" cy="4273617"/>
          </a:xfrm>
          <a:prstGeom prst="rect">
            <a:avLst/>
          </a:prstGeom>
        </p:spPr>
      </p:pic>
      <p:pic>
        <p:nvPicPr>
          <p:cNvPr id="7" name="Picture 6">
            <a:extLst>
              <a:ext uri="{FF2B5EF4-FFF2-40B4-BE49-F238E27FC236}">
                <a16:creationId xmlns:a16="http://schemas.microsoft.com/office/drawing/2014/main" id="{E3C55D58-6553-031A-D9FC-4E36E1D56CE7}"/>
              </a:ext>
            </a:extLst>
          </p:cNvPr>
          <p:cNvPicPr>
            <a:picLocks noChangeAspect="1"/>
          </p:cNvPicPr>
          <p:nvPr/>
        </p:nvPicPr>
        <p:blipFill rotWithShape="1">
          <a:blip r:embed="rId3"/>
          <a:srcRect r="64237" b="82866"/>
          <a:stretch/>
        </p:blipFill>
        <p:spPr>
          <a:xfrm>
            <a:off x="154004" y="4889635"/>
            <a:ext cx="6589691" cy="1775861"/>
          </a:xfrm>
          <a:prstGeom prst="rect">
            <a:avLst/>
          </a:prstGeom>
        </p:spPr>
      </p:pic>
    </p:spTree>
    <p:extLst>
      <p:ext uri="{BB962C8B-B14F-4D97-AF65-F5344CB8AC3E}">
        <p14:creationId xmlns:p14="http://schemas.microsoft.com/office/powerpoint/2010/main" val="3553826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531324-39D2-A85C-47FA-16C9C698ED31}"/>
              </a:ext>
            </a:extLst>
          </p:cNvPr>
          <p:cNvPicPr>
            <a:picLocks noChangeAspect="1"/>
          </p:cNvPicPr>
          <p:nvPr/>
        </p:nvPicPr>
        <p:blipFill rotWithShape="1">
          <a:blip r:embed="rId2"/>
          <a:srcRect t="11789" b="19579"/>
          <a:stretch/>
        </p:blipFill>
        <p:spPr>
          <a:xfrm>
            <a:off x="0" y="808522"/>
            <a:ext cx="12192000" cy="4706754"/>
          </a:xfrm>
          <a:prstGeom prst="rect">
            <a:avLst/>
          </a:prstGeom>
        </p:spPr>
      </p:pic>
    </p:spTree>
    <p:extLst>
      <p:ext uri="{BB962C8B-B14F-4D97-AF65-F5344CB8AC3E}">
        <p14:creationId xmlns:p14="http://schemas.microsoft.com/office/powerpoint/2010/main" val="2545788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7A7C1-14EA-65CC-F081-8654F223CF5E}"/>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23648B19-6CB6-59B8-4980-C6A12AF1A749}"/>
              </a:ext>
            </a:extLst>
          </p:cNvPr>
          <p:cNvPicPr>
            <a:picLocks noChangeAspect="1"/>
          </p:cNvPicPr>
          <p:nvPr/>
        </p:nvPicPr>
        <p:blipFill rotWithShape="1">
          <a:blip r:embed="rId2"/>
          <a:srcRect t="13754" b="8069"/>
          <a:stretch/>
        </p:blipFill>
        <p:spPr>
          <a:xfrm>
            <a:off x="0" y="173254"/>
            <a:ext cx="12192000" cy="5361271"/>
          </a:xfrm>
          <a:prstGeom prst="rect">
            <a:avLst/>
          </a:prstGeom>
        </p:spPr>
      </p:pic>
    </p:spTree>
    <p:extLst>
      <p:ext uri="{BB962C8B-B14F-4D97-AF65-F5344CB8AC3E}">
        <p14:creationId xmlns:p14="http://schemas.microsoft.com/office/powerpoint/2010/main" val="3781186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BDEB1-97DC-3BF2-F1FE-D33E63850558}"/>
              </a:ext>
            </a:extLst>
          </p:cNvPr>
          <p:cNvPicPr>
            <a:picLocks noChangeAspect="1"/>
          </p:cNvPicPr>
          <p:nvPr/>
        </p:nvPicPr>
        <p:blipFill rotWithShape="1">
          <a:blip r:embed="rId2"/>
          <a:srcRect l="5921" t="24652" r="41105" b="24912"/>
          <a:stretch/>
        </p:blipFill>
        <p:spPr>
          <a:xfrm>
            <a:off x="721894" y="242206"/>
            <a:ext cx="11068381" cy="5927588"/>
          </a:xfrm>
          <a:prstGeom prst="rect">
            <a:avLst/>
          </a:prstGeom>
        </p:spPr>
      </p:pic>
    </p:spTree>
    <p:extLst>
      <p:ext uri="{BB962C8B-B14F-4D97-AF65-F5344CB8AC3E}">
        <p14:creationId xmlns:p14="http://schemas.microsoft.com/office/powerpoint/2010/main" val="4133187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961467-04B6-4172-912F-C43CD5992969}"/>
              </a:ext>
            </a:extLst>
          </p:cNvPr>
          <p:cNvSpPr>
            <a:spLocks noGrp="1"/>
          </p:cNvSpPr>
          <p:nvPr>
            <p:ph type="title"/>
          </p:nvPr>
        </p:nvSpPr>
        <p:spPr>
          <a:xfrm>
            <a:off x="804672" y="640080"/>
            <a:ext cx="3282696" cy="5257800"/>
          </a:xfrm>
        </p:spPr>
        <p:txBody>
          <a:bodyPr>
            <a:normAutofit/>
          </a:bodyPr>
          <a:lstStyle/>
          <a:p>
            <a:r>
              <a:rPr lang="en-US" dirty="0">
                <a:solidFill>
                  <a:schemeClr val="bg1"/>
                </a:solidFill>
              </a:rPr>
              <a:t>Installing Jenkins </a:t>
            </a:r>
            <a:endParaRPr lang="en-IN" dirty="0">
              <a:solidFill>
                <a:schemeClr val="bg1"/>
              </a:solidFill>
            </a:endParaRPr>
          </a:p>
        </p:txBody>
      </p:sp>
      <p:sp>
        <p:nvSpPr>
          <p:cNvPr id="3" name="Content Placeholder 2">
            <a:extLst>
              <a:ext uri="{FF2B5EF4-FFF2-40B4-BE49-F238E27FC236}">
                <a16:creationId xmlns:a16="http://schemas.microsoft.com/office/drawing/2014/main" id="{8986ED31-DA6F-4019-8DB5-BE0EDB6B6E10}"/>
              </a:ext>
            </a:extLst>
          </p:cNvPr>
          <p:cNvSpPr>
            <a:spLocks noGrp="1"/>
          </p:cNvSpPr>
          <p:nvPr>
            <p:ph idx="1"/>
          </p:nvPr>
        </p:nvSpPr>
        <p:spPr>
          <a:xfrm>
            <a:off x="5358384" y="640081"/>
            <a:ext cx="6024654" cy="5257800"/>
          </a:xfrm>
        </p:spPr>
        <p:txBody>
          <a:bodyPr anchor="ctr">
            <a:normAutofit/>
          </a:bodyPr>
          <a:lstStyle/>
          <a:p>
            <a:r>
              <a:rPr lang="en-US" sz="2400" dirty="0"/>
              <a:t>Jenkins is typically run as a standalone application in its own process with the built-in Java servlet container/application server (Jetty).</a:t>
            </a:r>
          </a:p>
          <a:p>
            <a:r>
              <a:rPr lang="en-US" sz="2400" dirty="0"/>
              <a:t>Jenkins can also be run as a servlet in different Java servlet containers such as Apache Tomcat or </a:t>
            </a:r>
            <a:r>
              <a:rPr lang="en-US" sz="2400" dirty="0" err="1"/>
              <a:t>GlassFish</a:t>
            </a:r>
            <a:r>
              <a:rPr lang="en-US" sz="2400" dirty="0"/>
              <a:t>.</a:t>
            </a:r>
          </a:p>
          <a:p>
            <a:endParaRPr lang="en-IN" sz="2400" dirty="0"/>
          </a:p>
        </p:txBody>
      </p:sp>
    </p:spTree>
    <p:extLst>
      <p:ext uri="{BB962C8B-B14F-4D97-AF65-F5344CB8AC3E}">
        <p14:creationId xmlns:p14="http://schemas.microsoft.com/office/powerpoint/2010/main" val="1369121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E661E-8BA3-5EC3-C727-ECE84080406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8781626-83DD-B15C-635E-B3E3A22FDBDE}"/>
              </a:ext>
            </a:extLst>
          </p:cNvPr>
          <p:cNvPicPr>
            <a:picLocks noGrp="1" noChangeAspect="1"/>
          </p:cNvPicPr>
          <p:nvPr>
            <p:ph idx="1"/>
          </p:nvPr>
        </p:nvPicPr>
        <p:blipFill rotWithShape="1">
          <a:blip r:embed="rId2"/>
          <a:srcRect t="10248" b="24055"/>
          <a:stretch/>
        </p:blipFill>
        <p:spPr>
          <a:xfrm>
            <a:off x="193308" y="365125"/>
            <a:ext cx="11547948" cy="6127750"/>
          </a:xfrm>
        </p:spPr>
      </p:pic>
    </p:spTree>
    <p:extLst>
      <p:ext uri="{BB962C8B-B14F-4D97-AF65-F5344CB8AC3E}">
        <p14:creationId xmlns:p14="http://schemas.microsoft.com/office/powerpoint/2010/main" val="2326506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05A9-F797-6711-621A-9C7B8664B0AE}"/>
              </a:ext>
            </a:extLst>
          </p:cNvPr>
          <p:cNvSpPr>
            <a:spLocks noGrp="1"/>
          </p:cNvSpPr>
          <p:nvPr>
            <p:ph type="title"/>
          </p:nvPr>
        </p:nvSpPr>
        <p:spPr/>
        <p:txBody>
          <a:bodyPr/>
          <a:lstStyle/>
          <a:p>
            <a:r>
              <a:rPr lang="en-IN" dirty="0"/>
              <a:t>Installing Plugins</a:t>
            </a:r>
          </a:p>
        </p:txBody>
      </p:sp>
      <p:sp>
        <p:nvSpPr>
          <p:cNvPr id="3" name="Content Placeholder 2">
            <a:extLst>
              <a:ext uri="{FF2B5EF4-FFF2-40B4-BE49-F238E27FC236}">
                <a16:creationId xmlns:a16="http://schemas.microsoft.com/office/drawing/2014/main" id="{4E1B9E53-8297-C2D3-EBBF-49420D599FE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870B63E-626A-3AA8-614A-31AA53CF5C60}"/>
              </a:ext>
            </a:extLst>
          </p:cNvPr>
          <p:cNvPicPr>
            <a:picLocks noChangeAspect="1"/>
          </p:cNvPicPr>
          <p:nvPr/>
        </p:nvPicPr>
        <p:blipFill rotWithShape="1">
          <a:blip r:embed="rId2"/>
          <a:srcRect t="17263" r="684" b="15368"/>
          <a:stretch/>
        </p:blipFill>
        <p:spPr>
          <a:xfrm>
            <a:off x="838199" y="1825625"/>
            <a:ext cx="10515601" cy="4012313"/>
          </a:xfrm>
          <a:prstGeom prst="rect">
            <a:avLst/>
          </a:prstGeom>
        </p:spPr>
      </p:pic>
    </p:spTree>
    <p:extLst>
      <p:ext uri="{BB962C8B-B14F-4D97-AF65-F5344CB8AC3E}">
        <p14:creationId xmlns:p14="http://schemas.microsoft.com/office/powerpoint/2010/main" val="1922625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27142D-663A-0F1D-A522-6D33D5C9B68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7F1A75D-0904-882D-81D6-C77A02BDE8FA}"/>
              </a:ext>
            </a:extLst>
          </p:cNvPr>
          <p:cNvPicPr>
            <a:picLocks noChangeAspect="1"/>
          </p:cNvPicPr>
          <p:nvPr/>
        </p:nvPicPr>
        <p:blipFill rotWithShape="1">
          <a:blip r:embed="rId2"/>
          <a:srcRect l="4632" t="15439" r="2263" b="7929"/>
          <a:stretch/>
        </p:blipFill>
        <p:spPr>
          <a:xfrm>
            <a:off x="510139" y="681037"/>
            <a:ext cx="11351394" cy="5255395"/>
          </a:xfrm>
          <a:prstGeom prst="rect">
            <a:avLst/>
          </a:prstGeom>
        </p:spPr>
      </p:pic>
    </p:spTree>
    <p:extLst>
      <p:ext uri="{BB962C8B-B14F-4D97-AF65-F5344CB8AC3E}">
        <p14:creationId xmlns:p14="http://schemas.microsoft.com/office/powerpoint/2010/main" val="2245193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7AB87F-A81A-4F6A-ADC7-3FC304B7571F}"/>
              </a:ext>
            </a:extLst>
          </p:cNvPr>
          <p:cNvPicPr>
            <a:picLocks noChangeAspect="1"/>
          </p:cNvPicPr>
          <p:nvPr/>
        </p:nvPicPr>
        <p:blipFill rotWithShape="1">
          <a:blip r:embed="rId2"/>
          <a:srcRect t="16280" b="8491"/>
          <a:stretch/>
        </p:blipFill>
        <p:spPr>
          <a:xfrm>
            <a:off x="856648" y="1155032"/>
            <a:ext cx="9962147" cy="5159142"/>
          </a:xfrm>
          <a:prstGeom prst="rect">
            <a:avLst/>
          </a:prstGeom>
        </p:spPr>
      </p:pic>
    </p:spTree>
    <p:extLst>
      <p:ext uri="{BB962C8B-B14F-4D97-AF65-F5344CB8AC3E}">
        <p14:creationId xmlns:p14="http://schemas.microsoft.com/office/powerpoint/2010/main" val="1078893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97762" y="640080"/>
            <a:ext cx="6251110" cy="3566160"/>
          </a:xfrm>
        </p:spPr>
        <p:txBody>
          <a:bodyPr anchor="b">
            <a:normAutofit/>
          </a:bodyPr>
          <a:lstStyle/>
          <a:p>
            <a:pPr algn="l"/>
            <a:r>
              <a:rPr lang="en-GB" sz="5400" b="1">
                <a:latin typeface="Times New Roman" pitchFamily="18" charset="0"/>
                <a:cs typeface="Times New Roman" pitchFamily="18" charset="0"/>
              </a:rPr>
              <a:t>Pipeline</a:t>
            </a:r>
            <a:endParaRPr lang="en-IN" sz="5400" b="1">
              <a:latin typeface="Times New Roman" pitchFamily="18" charset="0"/>
              <a:cs typeface="Times New Roman" pitchFamily="18" charset="0"/>
            </a:endParaRPr>
          </a:p>
        </p:txBody>
      </p:sp>
      <p:sp>
        <p:nvSpPr>
          <p:cNvPr id="3" name="Subtitle 2"/>
          <p:cNvSpPr>
            <a:spLocks noGrp="1"/>
          </p:cNvSpPr>
          <p:nvPr>
            <p:ph type="subTitle" idx="1"/>
          </p:nvPr>
        </p:nvSpPr>
        <p:spPr>
          <a:xfrm>
            <a:off x="5297760" y="4636008"/>
            <a:ext cx="6251111" cy="1572768"/>
          </a:xfrm>
        </p:spPr>
        <p:txBody>
          <a:bodyPr>
            <a:normAutofit/>
          </a:bodyPr>
          <a:lstStyle/>
          <a:p>
            <a:pPr marL="457200" indent="-457200" algn="l">
              <a:buClr>
                <a:schemeClr val="tx1"/>
              </a:buClr>
              <a:buFont typeface="Wingdings" pitchFamily="2" charset="2"/>
              <a:buChar char="v"/>
            </a:pPr>
            <a:r>
              <a:rPr lang="en-GB" sz="2000">
                <a:latin typeface="Times New Roman" pitchFamily="18" charset="0"/>
                <a:cs typeface="Times New Roman" pitchFamily="18" charset="0"/>
              </a:rPr>
              <a:t>All aspects of Jenkins Pipeline, from running Pipelines to writing Pipeline code, and even extending Pipeline itself</a:t>
            </a:r>
          </a:p>
          <a:p>
            <a:pPr marL="457200" indent="-457200" algn="l">
              <a:buClr>
                <a:schemeClr val="tx1"/>
              </a:buClr>
              <a:buFont typeface="Wingdings" pitchFamily="2" charset="2"/>
              <a:buChar char="v"/>
            </a:pPr>
            <a:r>
              <a:rPr lang="en-GB" sz="2000">
                <a:latin typeface="Times New Roman" pitchFamily="18" charset="0"/>
                <a:cs typeface="Times New Roman" pitchFamily="18" charset="0"/>
              </a:rPr>
              <a:t>Intended to be used by Jenkins users of all skill levels</a:t>
            </a:r>
            <a:endParaRPr lang="en-IN" sz="2000">
              <a:latin typeface="Times New Roman" pitchFamily="18" charset="0"/>
              <a:cs typeface="Times New Roman" pitchFamily="18" charset="0"/>
            </a:endParaRPr>
          </a:p>
        </p:txBody>
      </p:sp>
      <p:pic>
        <p:nvPicPr>
          <p:cNvPr id="5" name="Picture 4" descr="Metal tubes aligned in an angle">
            <a:extLst>
              <a:ext uri="{FF2B5EF4-FFF2-40B4-BE49-F238E27FC236}">
                <a16:creationId xmlns:a16="http://schemas.microsoft.com/office/drawing/2014/main" id="{C01594FB-A355-DE47-94CA-5CD4562A9527}"/>
              </a:ext>
            </a:extLst>
          </p:cNvPr>
          <p:cNvPicPr>
            <a:picLocks noChangeAspect="1"/>
          </p:cNvPicPr>
          <p:nvPr/>
        </p:nvPicPr>
        <p:blipFill rotWithShape="1">
          <a:blip r:embed="rId2"/>
          <a:srcRect l="31434" r="23234"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2269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IN" sz="5400" b="1">
                <a:latin typeface="Times New Roman" pitchFamily="18" charset="0"/>
                <a:cs typeface="Times New Roman" pitchFamily="18" charset="0"/>
              </a:rPr>
              <a:t>What is Jenkins Pipeline?</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idx="1"/>
          </p:nvPr>
        </p:nvSpPr>
        <p:spPr>
          <a:xfrm>
            <a:off x="5126418" y="552091"/>
            <a:ext cx="6224335" cy="5431536"/>
          </a:xfrm>
        </p:spPr>
        <p:txBody>
          <a:bodyPr anchor="ctr">
            <a:normAutofit/>
          </a:bodyPr>
          <a:lstStyle/>
          <a:p>
            <a:pPr marL="457200" indent="-457200">
              <a:buFont typeface="Wingdings" pitchFamily="2" charset="2"/>
              <a:buChar char="v"/>
            </a:pPr>
            <a:r>
              <a:rPr lang="en-GB" sz="2200">
                <a:latin typeface="Times New Roman" pitchFamily="18" charset="0"/>
                <a:cs typeface="Times New Roman" pitchFamily="18" charset="0"/>
              </a:rPr>
              <a:t>Jenkins Pipeline (or simply "Pipeline" with a capital "P") is a suite of plugins which supports implementing and integrating continuous delivery pipelines into Jenkins</a:t>
            </a:r>
          </a:p>
          <a:p>
            <a:pPr marL="457200" indent="-457200">
              <a:buFont typeface="Wingdings" pitchFamily="2" charset="2"/>
              <a:buChar char="v"/>
            </a:pPr>
            <a:r>
              <a:rPr lang="en-GB" sz="2200">
                <a:latin typeface="Times New Roman" pitchFamily="18" charset="0"/>
                <a:cs typeface="Times New Roman" pitchFamily="18" charset="0"/>
              </a:rPr>
              <a:t>A continuous delivery pipeline is an automated expression of your process for getting software from version control right through to your users and customers</a:t>
            </a:r>
          </a:p>
          <a:p>
            <a:pPr marL="457200" indent="-457200">
              <a:buFont typeface="Wingdings" pitchFamily="2" charset="2"/>
              <a:buChar char="v"/>
            </a:pPr>
            <a:r>
              <a:rPr lang="en-GB" sz="2200">
                <a:latin typeface="Times New Roman" pitchFamily="18" charset="0"/>
                <a:cs typeface="Times New Roman" pitchFamily="18" charset="0"/>
              </a:rPr>
              <a:t>Pipeline provides an extensible set of tools for modeling simple-to-complex delivery pipelines "as code" via the DSL syntax</a:t>
            </a:r>
          </a:p>
          <a:p>
            <a:pPr marL="457200" indent="-457200">
              <a:buFont typeface="Wingdings" pitchFamily="2" charset="2"/>
              <a:buChar char="v"/>
            </a:pPr>
            <a:endParaRPr lang="en-GB" sz="2200">
              <a:latin typeface="Times New Roman" pitchFamily="18" charset="0"/>
              <a:cs typeface="Times New Roman" pitchFamily="18" charset="0"/>
            </a:endParaRPr>
          </a:p>
          <a:p>
            <a:pPr marL="457200" indent="-457200">
              <a:buFont typeface="Wingdings" pitchFamily="2" charset="2"/>
              <a:buChar char="v"/>
            </a:pPr>
            <a:endParaRPr lang="en-GB" sz="2200">
              <a:latin typeface="Times New Roman" pitchFamily="18" charset="0"/>
              <a:cs typeface="Times New Roman" pitchFamily="18" charset="0"/>
            </a:endParaRPr>
          </a:p>
          <a:p>
            <a:pPr marL="457200" indent="-457200">
              <a:buFont typeface="Wingdings" pitchFamily="2" charset="2"/>
              <a:buChar char="v"/>
            </a:pPr>
            <a:endParaRPr lang="en-IN" sz="2200">
              <a:latin typeface="Times New Roman" pitchFamily="18" charset="0"/>
              <a:cs typeface="Times New Roman" pitchFamily="18" charset="0"/>
            </a:endParaRPr>
          </a:p>
        </p:txBody>
      </p:sp>
    </p:spTree>
    <p:extLst>
      <p:ext uri="{BB962C8B-B14F-4D97-AF65-F5344CB8AC3E}">
        <p14:creationId xmlns:p14="http://schemas.microsoft.com/office/powerpoint/2010/main" val="1034883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p:cNvSpPr>
            <a:spLocks noGrp="1"/>
          </p:cNvSpPr>
          <p:nvPr>
            <p:ph type="title"/>
          </p:nvPr>
        </p:nvSpPr>
        <p:spPr>
          <a:xfrm>
            <a:off x="838200" y="401221"/>
            <a:ext cx="10515600" cy="1348065"/>
          </a:xfrm>
        </p:spPr>
        <p:txBody>
          <a:bodyPr>
            <a:normAutofit/>
          </a:bodyPr>
          <a:lstStyle/>
          <a:p>
            <a:r>
              <a:rPr lang="en-IN" sz="5400" b="1">
                <a:solidFill>
                  <a:srgbClr val="FFFFFF"/>
                </a:solidFill>
                <a:latin typeface="Times New Roman" pitchFamily="18" charset="0"/>
                <a:cs typeface="Times New Roman" pitchFamily="18" charset="0"/>
              </a:rPr>
              <a:t>Benefits</a:t>
            </a:r>
          </a:p>
        </p:txBody>
      </p:sp>
      <p:sp>
        <p:nvSpPr>
          <p:cNvPr id="3" name="Content Placeholder 2"/>
          <p:cNvSpPr>
            <a:spLocks noGrp="1"/>
          </p:cNvSpPr>
          <p:nvPr>
            <p:ph idx="1"/>
          </p:nvPr>
        </p:nvSpPr>
        <p:spPr>
          <a:xfrm>
            <a:off x="838200" y="2586789"/>
            <a:ext cx="10515600" cy="3590174"/>
          </a:xfrm>
        </p:spPr>
        <p:txBody>
          <a:bodyPr>
            <a:normAutofit/>
          </a:bodyPr>
          <a:lstStyle/>
          <a:p>
            <a:pPr>
              <a:buFont typeface="Wingdings" pitchFamily="2" charset="2"/>
              <a:buChar char="Ø"/>
            </a:pPr>
            <a:r>
              <a:rPr lang="en-GB" sz="2200">
                <a:latin typeface="Times New Roman" pitchFamily="18" charset="0"/>
                <a:cs typeface="Times New Roman" pitchFamily="18" charset="0"/>
              </a:rPr>
              <a:t>Automatically create Pipelines for all Branches and Pull Requests</a:t>
            </a:r>
          </a:p>
          <a:p>
            <a:pPr>
              <a:buFont typeface="Wingdings" pitchFamily="2" charset="2"/>
              <a:buChar char="Ø"/>
            </a:pPr>
            <a:r>
              <a:rPr lang="en-GB" sz="2200">
                <a:latin typeface="Times New Roman" pitchFamily="18" charset="0"/>
                <a:cs typeface="Times New Roman" pitchFamily="18" charset="0"/>
              </a:rPr>
              <a:t>Code review/iteration on the Pipeline</a:t>
            </a:r>
          </a:p>
          <a:p>
            <a:pPr>
              <a:buFont typeface="Wingdings" pitchFamily="2" charset="2"/>
              <a:buChar char="Ø"/>
            </a:pPr>
            <a:r>
              <a:rPr lang="en-GB" sz="2200">
                <a:latin typeface="Times New Roman" pitchFamily="18" charset="0"/>
                <a:cs typeface="Times New Roman" pitchFamily="18" charset="0"/>
              </a:rPr>
              <a:t>Audit trail for the Pipeline</a:t>
            </a:r>
          </a:p>
          <a:p>
            <a:pPr>
              <a:buFont typeface="Wingdings" pitchFamily="2" charset="2"/>
              <a:buChar char="Ø"/>
            </a:pPr>
            <a:r>
              <a:rPr lang="en-GB" sz="2200">
                <a:latin typeface="Times New Roman" pitchFamily="18" charset="0"/>
                <a:cs typeface="Times New Roman" pitchFamily="18" charset="0"/>
              </a:rPr>
              <a:t>Single source of truth [3:en.wikipedia.org/wiki/Single_Source_of_Truth] for the Pipeline, which can be viewed and edited by multiple members of the project</a:t>
            </a:r>
            <a:endParaRPr lang="en-IN" sz="2200">
              <a:latin typeface="Times New Roman" pitchFamily="18" charset="0"/>
              <a:cs typeface="Times New Roman" pitchFamily="18" charset="0"/>
            </a:endParaRPr>
          </a:p>
        </p:txBody>
      </p:sp>
    </p:spTree>
    <p:extLst>
      <p:ext uri="{BB962C8B-B14F-4D97-AF65-F5344CB8AC3E}">
        <p14:creationId xmlns:p14="http://schemas.microsoft.com/office/powerpoint/2010/main" val="2487023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Freeform: Shape 10">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2">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p:cNvSpPr>
            <a:spLocks noGrp="1"/>
          </p:cNvSpPr>
          <p:nvPr>
            <p:ph type="title"/>
          </p:nvPr>
        </p:nvSpPr>
        <p:spPr>
          <a:xfrm>
            <a:off x="804672" y="1412489"/>
            <a:ext cx="2871095" cy="2127124"/>
          </a:xfrm>
        </p:spPr>
        <p:txBody>
          <a:bodyPr anchor="t">
            <a:normAutofit/>
          </a:bodyPr>
          <a:lstStyle/>
          <a:p>
            <a:r>
              <a:rPr lang="en-GB" sz="3600" b="1">
                <a:solidFill>
                  <a:schemeClr val="bg1"/>
                </a:solidFill>
                <a:latin typeface="Times New Roman" pitchFamily="18" charset="0"/>
                <a:cs typeface="Times New Roman" pitchFamily="18" charset="0"/>
              </a:rPr>
              <a:t>Syntax</a:t>
            </a:r>
            <a:br>
              <a:rPr lang="en-IN" sz="3600" b="1">
                <a:solidFill>
                  <a:schemeClr val="bg1"/>
                </a:solidFill>
                <a:latin typeface="Times New Roman" pitchFamily="18" charset="0"/>
                <a:cs typeface="Times New Roman" pitchFamily="18" charset="0"/>
              </a:rPr>
            </a:br>
            <a:endParaRPr lang="en-IN" sz="3600">
              <a:solidFill>
                <a:schemeClr val="bg1"/>
              </a:solidFill>
            </a:endParaRPr>
          </a:p>
        </p:txBody>
      </p:sp>
      <p:sp>
        <p:nvSpPr>
          <p:cNvPr id="3" name="Content Placeholder 2"/>
          <p:cNvSpPr>
            <a:spLocks noGrp="1"/>
          </p:cNvSpPr>
          <p:nvPr>
            <p:ph sz="quarter" idx="13"/>
          </p:nvPr>
        </p:nvSpPr>
        <p:spPr>
          <a:xfrm>
            <a:off x="4643919" y="314802"/>
            <a:ext cx="3481154" cy="5365367"/>
          </a:xfrm>
        </p:spPr>
        <p:txBody>
          <a:bodyPr>
            <a:noAutofit/>
          </a:bodyPr>
          <a:lstStyle/>
          <a:p>
            <a:pPr marL="0" indent="0">
              <a:buNone/>
            </a:pPr>
            <a:r>
              <a:rPr lang="en-IN" sz="1400" dirty="0">
                <a:latin typeface="Times New Roman" pitchFamily="18" charset="0"/>
                <a:cs typeface="Times New Roman" pitchFamily="18" charset="0"/>
              </a:rPr>
              <a:t>// Declarative //</a:t>
            </a:r>
          </a:p>
          <a:p>
            <a:pPr marL="0" indent="0">
              <a:buNone/>
            </a:pPr>
            <a:r>
              <a:rPr lang="en-IN" sz="1400" dirty="0">
                <a:latin typeface="Times New Roman" pitchFamily="18" charset="0"/>
                <a:cs typeface="Times New Roman" pitchFamily="18" charset="0"/>
              </a:rPr>
              <a:t>pipeline {</a:t>
            </a:r>
          </a:p>
          <a:p>
            <a:pPr marL="0" indent="0">
              <a:buNone/>
            </a:pPr>
            <a:r>
              <a:rPr lang="en-IN" sz="1400" dirty="0">
                <a:latin typeface="Times New Roman" pitchFamily="18" charset="0"/>
                <a:cs typeface="Times New Roman" pitchFamily="18" charset="0"/>
              </a:rPr>
              <a:t>agent any ---------1</a:t>
            </a:r>
          </a:p>
          <a:p>
            <a:pPr marL="0" indent="0">
              <a:buNone/>
            </a:pPr>
            <a:r>
              <a:rPr lang="en-IN" sz="1400" dirty="0">
                <a:latin typeface="Times New Roman" pitchFamily="18" charset="0"/>
                <a:cs typeface="Times New Roman" pitchFamily="18" charset="0"/>
              </a:rPr>
              <a:t>stages {</a:t>
            </a:r>
          </a:p>
          <a:p>
            <a:pPr marL="0" indent="0">
              <a:buNone/>
            </a:pPr>
            <a:r>
              <a:rPr lang="en-IN" sz="1400" dirty="0">
                <a:latin typeface="Times New Roman" pitchFamily="18" charset="0"/>
                <a:cs typeface="Times New Roman" pitchFamily="18" charset="0"/>
              </a:rPr>
              <a:t>stage('Build') { ----------2</a:t>
            </a:r>
          </a:p>
          <a:p>
            <a:pPr marL="0" indent="0">
              <a:buNone/>
            </a:pPr>
            <a:r>
              <a:rPr lang="en-IN" sz="1400" dirty="0">
                <a:latin typeface="Times New Roman" pitchFamily="18" charset="0"/>
                <a:cs typeface="Times New Roman" pitchFamily="18" charset="0"/>
              </a:rPr>
              <a:t>steps { -----------3</a:t>
            </a:r>
          </a:p>
          <a:p>
            <a:pPr marL="0" indent="0">
              <a:buNone/>
            </a:pPr>
            <a:r>
              <a:rPr lang="en-IN" sz="1400" dirty="0" err="1">
                <a:latin typeface="Times New Roman" pitchFamily="18" charset="0"/>
                <a:cs typeface="Times New Roman" pitchFamily="18" charset="0"/>
              </a:rPr>
              <a:t>sh</a:t>
            </a:r>
            <a:r>
              <a:rPr lang="en-IN" sz="1400" dirty="0">
                <a:latin typeface="Times New Roman" pitchFamily="18" charset="0"/>
                <a:cs typeface="Times New Roman" pitchFamily="18" charset="0"/>
              </a:rPr>
              <a:t> 'make' ------------4</a:t>
            </a:r>
          </a:p>
          <a:p>
            <a:pPr marL="0" indent="0">
              <a:buNone/>
            </a:pPr>
            <a:r>
              <a:rPr lang="en-IN" sz="1400" dirty="0">
                <a:latin typeface="Times New Roman" pitchFamily="18" charset="0"/>
                <a:cs typeface="Times New Roman" pitchFamily="18" charset="0"/>
              </a:rPr>
              <a:t>}</a:t>
            </a:r>
          </a:p>
          <a:p>
            <a:pPr marL="0" indent="0">
              <a:buNone/>
            </a:pPr>
            <a:r>
              <a:rPr lang="en-IN" sz="1400" dirty="0">
                <a:latin typeface="Times New Roman" pitchFamily="18" charset="0"/>
                <a:cs typeface="Times New Roman" pitchFamily="18" charset="0"/>
              </a:rPr>
              <a:t>}</a:t>
            </a:r>
          </a:p>
          <a:p>
            <a:pPr marL="0" indent="0">
              <a:buNone/>
            </a:pPr>
            <a:r>
              <a:rPr lang="en-IN" sz="1400" dirty="0">
                <a:latin typeface="Times New Roman" pitchFamily="18" charset="0"/>
                <a:cs typeface="Times New Roman" pitchFamily="18" charset="0"/>
              </a:rPr>
              <a:t>stage('Test'){</a:t>
            </a:r>
          </a:p>
          <a:p>
            <a:pPr marL="0" indent="0">
              <a:buNone/>
            </a:pPr>
            <a:r>
              <a:rPr lang="en-IN" sz="1400" dirty="0">
                <a:latin typeface="Times New Roman" pitchFamily="18" charset="0"/>
                <a:cs typeface="Times New Roman" pitchFamily="18" charset="0"/>
              </a:rPr>
              <a:t>steps {</a:t>
            </a:r>
          </a:p>
          <a:p>
            <a:pPr marL="0" indent="0">
              <a:buNone/>
            </a:pPr>
            <a:r>
              <a:rPr lang="en-IN" sz="1400" dirty="0" err="1">
                <a:latin typeface="Times New Roman" pitchFamily="18" charset="0"/>
                <a:cs typeface="Times New Roman" pitchFamily="18" charset="0"/>
              </a:rPr>
              <a:t>sh</a:t>
            </a:r>
            <a:r>
              <a:rPr lang="en-IN" sz="1400" dirty="0">
                <a:latin typeface="Times New Roman" pitchFamily="18" charset="0"/>
                <a:cs typeface="Times New Roman" pitchFamily="18" charset="0"/>
              </a:rPr>
              <a:t> 'make check'</a:t>
            </a:r>
          </a:p>
          <a:p>
            <a:pPr marL="0" indent="0">
              <a:buNone/>
            </a:pPr>
            <a:r>
              <a:rPr lang="en-IN" sz="1400" dirty="0" err="1">
                <a:latin typeface="Times New Roman" pitchFamily="18" charset="0"/>
                <a:cs typeface="Times New Roman" pitchFamily="18" charset="0"/>
              </a:rPr>
              <a:t>junit</a:t>
            </a:r>
            <a:r>
              <a:rPr lang="en-IN" sz="1400" dirty="0">
                <a:latin typeface="Times New Roman" pitchFamily="18" charset="0"/>
                <a:cs typeface="Times New Roman" pitchFamily="18" charset="0"/>
              </a:rPr>
              <a:t> 'reports/**/*.xml' -----------5</a:t>
            </a:r>
          </a:p>
          <a:p>
            <a:pPr marL="0" indent="0">
              <a:buNone/>
            </a:pPr>
            <a:r>
              <a:rPr lang="en-IN" sz="1400" dirty="0">
                <a:latin typeface="Times New Roman" pitchFamily="18" charset="0"/>
                <a:cs typeface="Times New Roman" pitchFamily="18" charset="0"/>
              </a:rPr>
              <a:t>}</a:t>
            </a:r>
          </a:p>
          <a:p>
            <a:pPr marL="0" indent="0">
              <a:buNone/>
            </a:pPr>
            <a:r>
              <a:rPr lang="en-IN" sz="1400" dirty="0">
                <a:latin typeface="Times New Roman" pitchFamily="18" charset="0"/>
                <a:cs typeface="Times New Roman" pitchFamily="18" charset="0"/>
              </a:rPr>
              <a:t>}</a:t>
            </a:r>
          </a:p>
          <a:p>
            <a:pPr marL="0" indent="0">
              <a:buNone/>
            </a:pPr>
            <a:r>
              <a:rPr lang="en-IN" sz="1400" dirty="0">
                <a:latin typeface="Times New Roman" pitchFamily="18" charset="0"/>
                <a:cs typeface="Times New Roman" pitchFamily="18" charset="0"/>
              </a:rPr>
              <a:t>stage('Deploy') {</a:t>
            </a:r>
          </a:p>
          <a:p>
            <a:pPr marL="0" indent="0">
              <a:buNone/>
            </a:pPr>
            <a:r>
              <a:rPr lang="en-IN" sz="1400" dirty="0">
                <a:latin typeface="Times New Roman" pitchFamily="18" charset="0"/>
                <a:cs typeface="Times New Roman" pitchFamily="18" charset="0"/>
              </a:rPr>
              <a:t>steps {</a:t>
            </a:r>
          </a:p>
          <a:p>
            <a:pPr marL="0" indent="0">
              <a:buNone/>
            </a:pPr>
            <a:r>
              <a:rPr lang="en-IN" sz="1400" dirty="0" err="1">
                <a:latin typeface="Times New Roman" pitchFamily="18" charset="0"/>
                <a:cs typeface="Times New Roman" pitchFamily="18" charset="0"/>
              </a:rPr>
              <a:t>sh</a:t>
            </a:r>
            <a:r>
              <a:rPr lang="en-IN" sz="1400" dirty="0">
                <a:latin typeface="Times New Roman" pitchFamily="18" charset="0"/>
                <a:cs typeface="Times New Roman" pitchFamily="18" charset="0"/>
              </a:rPr>
              <a:t> 'make publish'</a:t>
            </a:r>
          </a:p>
          <a:p>
            <a:pPr marL="0" indent="0">
              <a:buNone/>
            </a:pPr>
            <a:r>
              <a:rPr lang="en-IN" sz="1400" dirty="0">
                <a:latin typeface="Times New Roman" pitchFamily="18" charset="0"/>
                <a:cs typeface="Times New Roman" pitchFamily="18" charset="0"/>
              </a:rPr>
              <a:t>}</a:t>
            </a:r>
          </a:p>
          <a:p>
            <a:pPr marL="0" indent="0">
              <a:buNone/>
            </a:pPr>
            <a:r>
              <a:rPr lang="en-IN" sz="1400" dirty="0">
                <a:latin typeface="Times New Roman" pitchFamily="18" charset="0"/>
                <a:cs typeface="Times New Roman" pitchFamily="18" charset="0"/>
              </a:rPr>
              <a:t>}</a:t>
            </a:r>
          </a:p>
          <a:p>
            <a:pPr marL="0" indent="0">
              <a:buNone/>
            </a:pPr>
            <a:endParaRPr lang="en-IN" sz="1400" dirty="0">
              <a:latin typeface="Times New Roman" pitchFamily="18" charset="0"/>
              <a:cs typeface="Times New Roman" pitchFamily="18" charset="0"/>
            </a:endParaRPr>
          </a:p>
        </p:txBody>
      </p:sp>
      <p:sp>
        <p:nvSpPr>
          <p:cNvPr id="5" name="Text Placeholder 4"/>
          <p:cNvSpPr>
            <a:spLocks noGrp="1"/>
          </p:cNvSpPr>
          <p:nvPr>
            <p:ph sz="quarter" idx="14"/>
          </p:nvPr>
        </p:nvSpPr>
        <p:spPr>
          <a:xfrm>
            <a:off x="8125073" y="493160"/>
            <a:ext cx="3252611" cy="5283173"/>
          </a:xfrm>
        </p:spPr>
        <p:txBody>
          <a:bodyPr>
            <a:normAutofit/>
          </a:bodyPr>
          <a:lstStyle/>
          <a:p>
            <a:pPr marL="0" indent="0">
              <a:buNone/>
            </a:pPr>
            <a:r>
              <a:rPr lang="en-IN" sz="1400" dirty="0">
                <a:latin typeface="Times New Roman" pitchFamily="18" charset="0"/>
                <a:cs typeface="Times New Roman" pitchFamily="18" charset="0"/>
              </a:rPr>
              <a:t>}</a:t>
            </a:r>
          </a:p>
          <a:p>
            <a:pPr marL="0" indent="0">
              <a:buNone/>
            </a:pPr>
            <a:r>
              <a:rPr lang="en-IN" sz="1400" dirty="0">
                <a:latin typeface="Times New Roman" pitchFamily="18" charset="0"/>
                <a:cs typeface="Times New Roman" pitchFamily="18" charset="0"/>
              </a:rPr>
              <a:t>}</a:t>
            </a:r>
          </a:p>
          <a:p>
            <a:pPr marL="0" indent="0">
              <a:buNone/>
            </a:pPr>
            <a:r>
              <a:rPr lang="en-IN" sz="1400" dirty="0">
                <a:latin typeface="Times New Roman" pitchFamily="18" charset="0"/>
                <a:cs typeface="Times New Roman" pitchFamily="18" charset="0"/>
              </a:rPr>
              <a:t>// Script //</a:t>
            </a:r>
          </a:p>
          <a:p>
            <a:pPr marL="0" indent="0">
              <a:buNone/>
            </a:pPr>
            <a:r>
              <a:rPr lang="en-IN" sz="1400" dirty="0">
                <a:latin typeface="Times New Roman" pitchFamily="18" charset="0"/>
                <a:cs typeface="Times New Roman" pitchFamily="18" charset="0"/>
              </a:rPr>
              <a:t>node {</a:t>
            </a:r>
          </a:p>
          <a:p>
            <a:pPr marL="0" indent="0">
              <a:buNone/>
            </a:pPr>
            <a:r>
              <a:rPr lang="en-IN" sz="1400" dirty="0">
                <a:latin typeface="Times New Roman" pitchFamily="18" charset="0"/>
                <a:cs typeface="Times New Roman" pitchFamily="18" charset="0"/>
              </a:rPr>
              <a:t>stage('Build') {</a:t>
            </a:r>
          </a:p>
          <a:p>
            <a:pPr marL="0" indent="0">
              <a:buNone/>
            </a:pPr>
            <a:r>
              <a:rPr lang="en-IN" sz="1400" dirty="0" err="1">
                <a:latin typeface="Times New Roman" pitchFamily="18" charset="0"/>
                <a:cs typeface="Times New Roman" pitchFamily="18" charset="0"/>
              </a:rPr>
              <a:t>sh</a:t>
            </a:r>
            <a:r>
              <a:rPr lang="en-IN" sz="1400" dirty="0">
                <a:latin typeface="Times New Roman" pitchFamily="18" charset="0"/>
                <a:cs typeface="Times New Roman" pitchFamily="18" charset="0"/>
              </a:rPr>
              <a:t> 'make'</a:t>
            </a:r>
          </a:p>
          <a:p>
            <a:pPr marL="0" indent="0">
              <a:buNone/>
            </a:pPr>
            <a:r>
              <a:rPr lang="en-IN" sz="1400" dirty="0">
                <a:latin typeface="Times New Roman" pitchFamily="18" charset="0"/>
                <a:cs typeface="Times New Roman" pitchFamily="18" charset="0"/>
              </a:rPr>
              <a:t>}</a:t>
            </a:r>
          </a:p>
          <a:p>
            <a:pPr marL="0" indent="0">
              <a:buNone/>
            </a:pPr>
            <a:r>
              <a:rPr lang="en-IN" sz="1400" dirty="0">
                <a:latin typeface="Times New Roman" pitchFamily="18" charset="0"/>
                <a:cs typeface="Times New Roman" pitchFamily="18" charset="0"/>
              </a:rPr>
              <a:t>stage('Test') {</a:t>
            </a:r>
          </a:p>
          <a:p>
            <a:pPr marL="0" indent="0">
              <a:buNone/>
            </a:pPr>
            <a:r>
              <a:rPr lang="en-IN" sz="1400" dirty="0" err="1">
                <a:latin typeface="Times New Roman" pitchFamily="18" charset="0"/>
                <a:cs typeface="Times New Roman" pitchFamily="18" charset="0"/>
              </a:rPr>
              <a:t>sh</a:t>
            </a:r>
            <a:r>
              <a:rPr lang="en-IN" sz="1400" dirty="0">
                <a:latin typeface="Times New Roman" pitchFamily="18" charset="0"/>
                <a:cs typeface="Times New Roman" pitchFamily="18" charset="0"/>
              </a:rPr>
              <a:t> 'make check'</a:t>
            </a:r>
          </a:p>
          <a:p>
            <a:pPr marL="0" indent="0">
              <a:buNone/>
            </a:pPr>
            <a:r>
              <a:rPr lang="en-IN" sz="1400" dirty="0" err="1">
                <a:latin typeface="Times New Roman" pitchFamily="18" charset="0"/>
                <a:cs typeface="Times New Roman" pitchFamily="18" charset="0"/>
              </a:rPr>
              <a:t>junit</a:t>
            </a:r>
            <a:r>
              <a:rPr lang="en-IN" sz="1400" dirty="0">
                <a:latin typeface="Times New Roman" pitchFamily="18" charset="0"/>
                <a:cs typeface="Times New Roman" pitchFamily="18" charset="0"/>
              </a:rPr>
              <a:t> 'reports/**/*.xml'</a:t>
            </a:r>
          </a:p>
          <a:p>
            <a:pPr marL="0" indent="0">
              <a:buNone/>
            </a:pPr>
            <a:r>
              <a:rPr lang="en-IN" sz="1400" dirty="0">
                <a:latin typeface="Times New Roman" pitchFamily="18" charset="0"/>
                <a:cs typeface="Times New Roman" pitchFamily="18" charset="0"/>
              </a:rPr>
              <a:t>}</a:t>
            </a:r>
          </a:p>
          <a:p>
            <a:pPr marL="0" indent="0">
              <a:buNone/>
            </a:pPr>
            <a:r>
              <a:rPr lang="en-IN" sz="1400" dirty="0">
                <a:latin typeface="Times New Roman" pitchFamily="18" charset="0"/>
                <a:cs typeface="Times New Roman" pitchFamily="18" charset="0"/>
              </a:rPr>
              <a:t>stage('Deploy') {</a:t>
            </a:r>
          </a:p>
          <a:p>
            <a:pPr marL="0" indent="0">
              <a:buNone/>
            </a:pPr>
            <a:r>
              <a:rPr lang="en-IN" sz="1400" dirty="0" err="1">
                <a:latin typeface="Times New Roman" pitchFamily="18" charset="0"/>
                <a:cs typeface="Times New Roman" pitchFamily="18" charset="0"/>
              </a:rPr>
              <a:t>sh</a:t>
            </a:r>
            <a:r>
              <a:rPr lang="en-IN" sz="1400" dirty="0">
                <a:latin typeface="Times New Roman" pitchFamily="18" charset="0"/>
                <a:cs typeface="Times New Roman" pitchFamily="18" charset="0"/>
              </a:rPr>
              <a:t> 'make publish'</a:t>
            </a:r>
          </a:p>
          <a:p>
            <a:pPr marL="0" indent="0">
              <a:buNone/>
            </a:pPr>
            <a:r>
              <a:rPr lang="en-IN" sz="1400" dirty="0">
                <a:latin typeface="Times New Roman" pitchFamily="18" charset="0"/>
                <a:cs typeface="Times New Roman" pitchFamily="18" charset="0"/>
              </a:rPr>
              <a:t>}</a:t>
            </a:r>
          </a:p>
          <a:p>
            <a:pPr marL="0" indent="0">
              <a:buNone/>
            </a:pPr>
            <a:r>
              <a:rPr lang="en-IN" sz="1400" dirty="0">
                <a:latin typeface="Times New Roman" pitchFamily="18" charset="0"/>
                <a:cs typeface="Times New Roman" pitchFamily="18" charset="0"/>
              </a:rPr>
              <a:t>}</a:t>
            </a:r>
          </a:p>
          <a:p>
            <a:pPr marL="0" indent="0">
              <a:buNone/>
            </a:pPr>
            <a:endParaRPr lang="en-IN" sz="1400" b="1" dirty="0">
              <a:latin typeface="Times New Roman" pitchFamily="18" charset="0"/>
              <a:cs typeface="Times New Roman" pitchFamily="18" charset="0"/>
            </a:endParaRPr>
          </a:p>
        </p:txBody>
      </p:sp>
    </p:spTree>
    <p:extLst>
      <p:ext uri="{BB962C8B-B14F-4D97-AF65-F5344CB8AC3E}">
        <p14:creationId xmlns:p14="http://schemas.microsoft.com/office/powerpoint/2010/main" val="2614607765"/>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IN" sz="5400" b="1">
                <a:latin typeface="Times New Roman" pitchFamily="18" charset="0"/>
                <a:cs typeface="Times New Roman" pitchFamily="18" charset="0"/>
              </a:rPr>
              <a:t>Why Pipeline?</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pPr>
              <a:buFont typeface="Wingdings" pitchFamily="2" charset="2"/>
              <a:buChar char="Ø"/>
            </a:pPr>
            <a:r>
              <a:rPr lang="en-GB" sz="2200">
                <a:latin typeface="Times New Roman" pitchFamily="18" charset="0"/>
                <a:cs typeface="Times New Roman" pitchFamily="18" charset="0"/>
              </a:rPr>
              <a:t>Jenkins is, fundamentally, an automation engine which supports a number of automation patterns.</a:t>
            </a:r>
          </a:p>
          <a:p>
            <a:pPr>
              <a:buFont typeface="Wingdings" pitchFamily="2" charset="2"/>
              <a:buChar char="Ø"/>
            </a:pPr>
            <a:r>
              <a:rPr lang="en-GB" sz="2200">
                <a:latin typeface="Times New Roman" pitchFamily="18" charset="0"/>
                <a:cs typeface="Times New Roman" pitchFamily="18" charset="0"/>
              </a:rPr>
              <a:t>Users can take advantage of the many features of Pipeline:</a:t>
            </a:r>
          </a:p>
          <a:p>
            <a:pPr lvl="1">
              <a:buFont typeface="Wingdings" pitchFamily="2" charset="2"/>
              <a:buChar char="Ø"/>
            </a:pPr>
            <a:r>
              <a:rPr lang="en-GB" sz="2200">
                <a:latin typeface="Times New Roman" pitchFamily="18" charset="0"/>
                <a:cs typeface="Times New Roman" pitchFamily="18" charset="0"/>
              </a:rPr>
              <a:t>Code</a:t>
            </a:r>
          </a:p>
          <a:p>
            <a:pPr lvl="1">
              <a:buFont typeface="Wingdings" pitchFamily="2" charset="2"/>
              <a:buChar char="Ø"/>
            </a:pPr>
            <a:r>
              <a:rPr lang="en-GB" sz="2200">
                <a:latin typeface="Times New Roman" pitchFamily="18" charset="0"/>
                <a:cs typeface="Times New Roman" pitchFamily="18" charset="0"/>
              </a:rPr>
              <a:t>Durable</a:t>
            </a:r>
          </a:p>
          <a:p>
            <a:pPr lvl="1">
              <a:buFont typeface="Wingdings" pitchFamily="2" charset="2"/>
              <a:buChar char="Ø"/>
            </a:pPr>
            <a:r>
              <a:rPr lang="en-GB" sz="2200">
                <a:latin typeface="Times New Roman" pitchFamily="18" charset="0"/>
                <a:cs typeface="Times New Roman" pitchFamily="18" charset="0"/>
              </a:rPr>
              <a:t>Pausable</a:t>
            </a:r>
          </a:p>
          <a:p>
            <a:pPr lvl="1">
              <a:buFont typeface="Wingdings" pitchFamily="2" charset="2"/>
              <a:buChar char="Ø"/>
            </a:pPr>
            <a:r>
              <a:rPr lang="en-IN" sz="2200">
                <a:latin typeface="Times New Roman" pitchFamily="18" charset="0"/>
                <a:cs typeface="Times New Roman" pitchFamily="18" charset="0"/>
              </a:rPr>
              <a:t>Versatile</a:t>
            </a:r>
          </a:p>
          <a:p>
            <a:pPr lvl="1">
              <a:buFont typeface="Wingdings" pitchFamily="2" charset="2"/>
              <a:buChar char="Ø"/>
            </a:pPr>
            <a:r>
              <a:rPr lang="en-IN" sz="2200">
                <a:latin typeface="Times New Roman" pitchFamily="18" charset="0"/>
                <a:cs typeface="Times New Roman" pitchFamily="18" charset="0"/>
              </a:rPr>
              <a:t>Extensible</a:t>
            </a:r>
          </a:p>
        </p:txBody>
      </p:sp>
    </p:spTree>
    <p:extLst>
      <p:ext uri="{BB962C8B-B14F-4D97-AF65-F5344CB8AC3E}">
        <p14:creationId xmlns:p14="http://schemas.microsoft.com/office/powerpoint/2010/main" val="1718030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33" name="Rectangle 103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kern="1200">
                <a:solidFill>
                  <a:schemeClr val="bg1"/>
                </a:solidFill>
                <a:latin typeface="+mj-lt"/>
                <a:ea typeface="+mj-ea"/>
                <a:cs typeface="+mj-cs"/>
              </a:rPr>
              <a:t>Flowchart</a:t>
            </a:r>
          </a:p>
        </p:txBody>
      </p:sp>
      <p:cxnSp>
        <p:nvCxnSpPr>
          <p:cNvPr id="1035" name="Straight Connector 103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73568" y="2427541"/>
            <a:ext cx="10589765" cy="39976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0067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CFD238E-FF4E-409D-82F5-530BD211369D}"/>
              </a:ext>
            </a:extLst>
          </p:cNvPr>
          <p:cNvSpPr>
            <a:spLocks noGrp="1"/>
          </p:cNvSpPr>
          <p:nvPr>
            <p:ph type="title"/>
          </p:nvPr>
        </p:nvSpPr>
        <p:spPr>
          <a:xfrm>
            <a:off x="838200" y="704088"/>
            <a:ext cx="3529953" cy="2980944"/>
          </a:xfrm>
        </p:spPr>
        <p:txBody>
          <a:bodyPr>
            <a:normAutofit/>
          </a:bodyPr>
          <a:lstStyle/>
          <a:p>
            <a:r>
              <a:rPr lang="en-IN">
                <a:solidFill>
                  <a:schemeClr val="bg1"/>
                </a:solidFill>
              </a:rPr>
              <a:t>Prerequisites</a:t>
            </a:r>
          </a:p>
        </p:txBody>
      </p:sp>
      <p:sp>
        <p:nvSpPr>
          <p:cNvPr id="22" name="Content Placeholder 2">
            <a:extLst>
              <a:ext uri="{FF2B5EF4-FFF2-40B4-BE49-F238E27FC236}">
                <a16:creationId xmlns:a16="http://schemas.microsoft.com/office/drawing/2014/main" id="{39DCEB39-72DB-4489-8754-157171A9B5CB}"/>
              </a:ext>
            </a:extLst>
          </p:cNvPr>
          <p:cNvSpPr>
            <a:spLocks noGrp="1"/>
          </p:cNvSpPr>
          <p:nvPr>
            <p:ph idx="1"/>
          </p:nvPr>
        </p:nvSpPr>
        <p:spPr>
          <a:xfrm>
            <a:off x="6218507" y="940394"/>
            <a:ext cx="5135293" cy="5248656"/>
          </a:xfrm>
        </p:spPr>
        <p:txBody>
          <a:bodyPr anchor="ctr">
            <a:normAutofit lnSpcReduction="10000"/>
          </a:bodyPr>
          <a:lstStyle/>
          <a:p>
            <a:r>
              <a:rPr lang="en-US" sz="2000" dirty="0"/>
              <a:t>Minimum hardware requirements:</a:t>
            </a:r>
          </a:p>
          <a:p>
            <a:pPr lvl="1">
              <a:buFont typeface="Wingdings" panose="05000000000000000000" pitchFamily="2" charset="2"/>
              <a:buChar char="§"/>
            </a:pPr>
            <a:r>
              <a:rPr lang="en-US" sz="2000" dirty="0"/>
              <a:t>256 MB of RAM.</a:t>
            </a:r>
          </a:p>
          <a:p>
            <a:pPr lvl="1">
              <a:buFont typeface="Wingdings" panose="05000000000000000000" pitchFamily="2" charset="2"/>
              <a:buChar char="§"/>
            </a:pPr>
            <a:r>
              <a:rPr lang="en-US" sz="2000" dirty="0"/>
              <a:t>1 GB of drive space (although 10 GB is a recommended minimum if running Jenkins as a Docker container).</a:t>
            </a:r>
          </a:p>
          <a:p>
            <a:pPr marL="457200" lvl="1" indent="0">
              <a:buNone/>
            </a:pPr>
            <a:endParaRPr lang="en-US" sz="2000" dirty="0"/>
          </a:p>
          <a:p>
            <a:r>
              <a:rPr lang="en-US" sz="2000" dirty="0"/>
              <a:t>Recommended hardware configuration for a small team:</a:t>
            </a:r>
          </a:p>
          <a:p>
            <a:pPr lvl="1"/>
            <a:r>
              <a:rPr lang="en-US" sz="2000" dirty="0"/>
              <a:t>1 GB+ of RAM</a:t>
            </a:r>
          </a:p>
          <a:p>
            <a:pPr lvl="1"/>
            <a:r>
              <a:rPr lang="en-US" sz="2000" dirty="0"/>
              <a:t>50 GB+ of drive space</a:t>
            </a:r>
          </a:p>
          <a:p>
            <a:endParaRPr lang="en-US" sz="2000" dirty="0"/>
          </a:p>
          <a:p>
            <a:r>
              <a:rPr lang="en-US" sz="2000" dirty="0"/>
              <a:t>Software requirements:</a:t>
            </a:r>
          </a:p>
          <a:p>
            <a:pPr lvl="1"/>
            <a:r>
              <a:rPr lang="en-US" sz="2000" dirty="0"/>
              <a:t>Java 8 - either a Java Runtime Environment (JRE) or a Java Development Kit (JDK) is fine Note: This is not a requirement if running Jenkins as a Docker container.</a:t>
            </a:r>
          </a:p>
          <a:p>
            <a:pPr marL="457200" lvl="1" indent="0">
              <a:buNone/>
            </a:pPr>
            <a:endParaRPr lang="en-US" sz="2000" dirty="0"/>
          </a:p>
        </p:txBody>
      </p:sp>
    </p:spTree>
    <p:extLst>
      <p:ext uri="{BB962C8B-B14F-4D97-AF65-F5344CB8AC3E}">
        <p14:creationId xmlns:p14="http://schemas.microsoft.com/office/powerpoint/2010/main" val="3470196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3" name="Title 2"/>
          <p:cNvSpPr>
            <a:spLocks noGrp="1"/>
          </p:cNvSpPr>
          <p:nvPr>
            <p:ph type="title"/>
          </p:nvPr>
        </p:nvSpPr>
        <p:spPr>
          <a:xfrm>
            <a:off x="535020" y="685800"/>
            <a:ext cx="2780271" cy="5105400"/>
          </a:xfrm>
        </p:spPr>
        <p:txBody>
          <a:bodyPr>
            <a:normAutofit/>
          </a:bodyPr>
          <a:lstStyle/>
          <a:p>
            <a:r>
              <a:rPr lang="en-IN" sz="4000" b="1">
                <a:solidFill>
                  <a:srgbClr val="FFFFFF"/>
                </a:solidFill>
              </a:rPr>
              <a:t>Pipeline Terms</a:t>
            </a:r>
          </a:p>
        </p:txBody>
      </p:sp>
      <p:graphicFrame>
        <p:nvGraphicFramePr>
          <p:cNvPr id="5" name="Content Placeholder 1">
            <a:extLst>
              <a:ext uri="{FF2B5EF4-FFF2-40B4-BE49-F238E27FC236}">
                <a16:creationId xmlns:a16="http://schemas.microsoft.com/office/drawing/2014/main" id="{E5E05365-F47A-7F0E-A66F-6116349D3E6A}"/>
              </a:ext>
            </a:extLst>
          </p:cNvPr>
          <p:cNvGraphicFramePr>
            <a:graphicFrameLocks noGrp="1"/>
          </p:cNvGraphicFramePr>
          <p:nvPr>
            <p:ph idx="1"/>
            <p:extLst>
              <p:ext uri="{D42A27DB-BD31-4B8C-83A1-F6EECF244321}">
                <p14:modId xmlns:p14="http://schemas.microsoft.com/office/powerpoint/2010/main" val="2911147180"/>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0205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838200" y="365125"/>
            <a:ext cx="10515600" cy="1325563"/>
          </a:xfrm>
        </p:spPr>
        <p:txBody>
          <a:bodyPr>
            <a:normAutofit/>
          </a:bodyPr>
          <a:lstStyle/>
          <a:p>
            <a:r>
              <a:rPr lang="en-IN" sz="5400" b="1">
                <a:latin typeface="Times New Roman" pitchFamily="18" charset="0"/>
                <a:cs typeface="Times New Roman" pitchFamily="18" charset="0"/>
              </a:rPr>
              <a:t>Getting Started with Pipeline</a:t>
            </a:r>
          </a:p>
        </p:txBody>
      </p:sp>
      <p:sp>
        <p:nvSpPr>
          <p:cNvPr id="1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838200" y="1929384"/>
            <a:ext cx="10515600" cy="4251960"/>
          </a:xfrm>
        </p:spPr>
        <p:txBody>
          <a:bodyPr>
            <a:normAutofit/>
          </a:bodyPr>
          <a:lstStyle/>
          <a:p>
            <a:pPr>
              <a:buFont typeface="Wingdings" pitchFamily="2" charset="2"/>
              <a:buChar char="Ø"/>
            </a:pPr>
            <a:r>
              <a:rPr lang="en-IN" sz="2200">
                <a:latin typeface="Times New Roman" pitchFamily="18" charset="0"/>
                <a:cs typeface="Times New Roman" pitchFamily="18" charset="0"/>
              </a:rPr>
              <a:t>Jenkins Pipeline is a suite of plugins which supports implementing and integrating continuous delivery pipelines into Jenkins </a:t>
            </a:r>
          </a:p>
          <a:p>
            <a:pPr>
              <a:buFont typeface="Wingdings" pitchFamily="2" charset="2"/>
              <a:buChar char="Ø"/>
            </a:pPr>
            <a:r>
              <a:rPr lang="en-IN" sz="2200">
                <a:latin typeface="Times New Roman" pitchFamily="18" charset="0"/>
                <a:cs typeface="Times New Roman" pitchFamily="18" charset="0"/>
              </a:rPr>
              <a:t>Pipeline provides an extensible set of tools for modeling simple-to-complex delivery pipelines "as code" via the Pipeline DSL</a:t>
            </a:r>
          </a:p>
          <a:p>
            <a:pPr>
              <a:buFont typeface="Wingdings" pitchFamily="2" charset="2"/>
              <a:buChar char="Ø"/>
            </a:pPr>
            <a:r>
              <a:rPr lang="en-GB" sz="2200">
                <a:latin typeface="Times New Roman" pitchFamily="18" charset="0"/>
                <a:cs typeface="Times New Roman" pitchFamily="18" charset="0"/>
              </a:rPr>
              <a:t>Some of the key concepts to Jenkins Pipeline and help introduce the basics of defining and working with pipelines inside of a running Jenkins instance.</a:t>
            </a:r>
            <a:endParaRPr lang="en-IN" sz="2200">
              <a:latin typeface="Times New Roman" pitchFamily="18" charset="0"/>
              <a:cs typeface="Times New Roman" pitchFamily="18" charset="0"/>
            </a:endParaRPr>
          </a:p>
        </p:txBody>
      </p:sp>
    </p:spTree>
    <p:extLst>
      <p:ext uri="{BB962C8B-B14F-4D97-AF65-F5344CB8AC3E}">
        <p14:creationId xmlns:p14="http://schemas.microsoft.com/office/powerpoint/2010/main" val="870568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30936" y="640080"/>
            <a:ext cx="4818888" cy="1481328"/>
          </a:xfrm>
        </p:spPr>
        <p:txBody>
          <a:bodyPr anchor="b">
            <a:normAutofit/>
          </a:bodyPr>
          <a:lstStyle/>
          <a:p>
            <a:r>
              <a:rPr lang="en-IN" sz="5400" b="1">
                <a:latin typeface="Times New Roman" pitchFamily="18" charset="0"/>
                <a:cs typeface="Times New Roman" pitchFamily="18" charset="0"/>
              </a:rPr>
              <a:t>Prerequisites</a:t>
            </a:r>
          </a:p>
        </p:txBody>
      </p:sp>
      <p:sp>
        <p:nvSpPr>
          <p:cNvPr id="1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630936" y="2660904"/>
            <a:ext cx="4818888" cy="3547872"/>
          </a:xfrm>
        </p:spPr>
        <p:txBody>
          <a:bodyPr anchor="t">
            <a:normAutofit/>
          </a:bodyPr>
          <a:lstStyle/>
          <a:p>
            <a:pPr marL="0" indent="0">
              <a:buNone/>
            </a:pPr>
            <a:r>
              <a:rPr lang="en-GB" sz="2200">
                <a:latin typeface="Times New Roman" pitchFamily="18" charset="0"/>
                <a:cs typeface="Times New Roman" pitchFamily="18" charset="0"/>
              </a:rPr>
              <a:t>To use Jenkins Pipeline, you will need:</a:t>
            </a:r>
          </a:p>
          <a:p>
            <a:pPr lvl="1">
              <a:buFont typeface="Wingdings" pitchFamily="2" charset="2"/>
              <a:buChar char="Ø"/>
            </a:pPr>
            <a:r>
              <a:rPr lang="en-GB" sz="2200">
                <a:latin typeface="Times New Roman" pitchFamily="18" charset="0"/>
                <a:cs typeface="Times New Roman" pitchFamily="18" charset="0"/>
              </a:rPr>
              <a:t>Jenkins 2.x or later (older versions back to 1.642.3 may work but are not recommended)</a:t>
            </a:r>
          </a:p>
          <a:p>
            <a:pPr lvl="1">
              <a:buFont typeface="Wingdings" pitchFamily="2" charset="2"/>
              <a:buChar char="Ø"/>
            </a:pPr>
            <a:r>
              <a:rPr lang="en-GB" sz="2200">
                <a:latin typeface="Times New Roman" pitchFamily="18" charset="0"/>
                <a:cs typeface="Times New Roman" pitchFamily="18" charset="0"/>
              </a:rPr>
              <a:t>Pipeline plugin [8: Pipeline plugin]</a:t>
            </a:r>
          </a:p>
          <a:p>
            <a:pPr marL="0" indent="0">
              <a:buNone/>
            </a:pPr>
            <a:r>
              <a:rPr lang="en-GB" sz="2200">
                <a:latin typeface="Times New Roman" pitchFamily="18" charset="0"/>
                <a:cs typeface="Times New Roman" pitchFamily="18" charset="0"/>
              </a:rPr>
              <a:t>To learn how to install and manage plugins, consult Managing Plugins</a:t>
            </a:r>
            <a:endParaRPr lang="en-IN" sz="2200">
              <a:latin typeface="Times New Roman" pitchFamily="18" charset="0"/>
              <a:cs typeface="Times New Roman" pitchFamily="18" charset="0"/>
            </a:endParaRPr>
          </a:p>
        </p:txBody>
      </p:sp>
      <p:pic>
        <p:nvPicPr>
          <p:cNvPr id="7" name="Graphic 6" descr="Laptop Secure">
            <a:extLst>
              <a:ext uri="{FF2B5EF4-FFF2-40B4-BE49-F238E27FC236}">
                <a16:creationId xmlns:a16="http://schemas.microsoft.com/office/drawing/2014/main" id="{D352166D-4807-C51D-540E-31BB4A3D4A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99516"/>
            <a:ext cx="5458968" cy="5458968"/>
          </a:xfrm>
          <a:prstGeom prst="rect">
            <a:avLst/>
          </a:prstGeom>
        </p:spPr>
      </p:pic>
    </p:spTree>
    <p:extLst>
      <p:ext uri="{BB962C8B-B14F-4D97-AF65-F5344CB8AC3E}">
        <p14:creationId xmlns:p14="http://schemas.microsoft.com/office/powerpoint/2010/main" val="3890648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0" y="0"/>
            <a:ext cx="6257025" cy="685799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a:lnSpc>
                <a:spcPct val="100000"/>
              </a:lnSpc>
            </a:pPr>
            <a:r>
              <a:rPr lang="en-US" sz="1600" b="1" dirty="0">
                <a:solidFill>
                  <a:schemeClr val="tx1"/>
                </a:solidFill>
                <a:latin typeface="Arial" panose="020B0604020202020204" pitchFamily="34" charset="0"/>
                <a:cs typeface="Arial" panose="020B0604020202020204" pitchFamily="34" charset="0"/>
              </a:rPr>
              <a:t>Defining a pipeline.</a:t>
            </a:r>
          </a:p>
          <a:p>
            <a:pPr>
              <a:lnSpc>
                <a:spcPct val="100000"/>
              </a:lnSpc>
            </a:pPr>
            <a:r>
              <a:rPr lang="en-US" sz="1600" b="1" i="0" u="none" strike="noStrike" baseline="0" dirty="0">
                <a:solidFill>
                  <a:schemeClr val="tx1"/>
                </a:solidFill>
                <a:latin typeface="Arial" panose="020B0604020202020204" pitchFamily="34" charset="0"/>
                <a:cs typeface="Arial" panose="020B0604020202020204" pitchFamily="34" charset="0"/>
              </a:rPr>
              <a:t>Defining a Pipeline in the Web UI</a:t>
            </a:r>
          </a:p>
          <a:p>
            <a:pPr>
              <a:lnSpc>
                <a:spcPct val="100000"/>
              </a:lnSpc>
            </a:pPr>
            <a:r>
              <a:rPr lang="en-IN" sz="1600" b="1" i="0" u="none" strike="noStrike" baseline="0" dirty="0">
                <a:solidFill>
                  <a:schemeClr val="tx1"/>
                </a:solidFill>
                <a:latin typeface="Arial" panose="020B0604020202020204" pitchFamily="34" charset="0"/>
                <a:cs typeface="Arial" panose="020B0604020202020204" pitchFamily="34" charset="0"/>
              </a:rPr>
              <a:t>Defining a Pipeline in SCM (Source Code </a:t>
            </a:r>
            <a:r>
              <a:rPr lang="en-IN" sz="1600" b="1" i="0" u="none" strike="noStrike" baseline="0" dirty="0" err="1">
                <a:solidFill>
                  <a:schemeClr val="tx1"/>
                </a:solidFill>
                <a:latin typeface="Arial" panose="020B0604020202020204" pitchFamily="34" charset="0"/>
                <a:cs typeface="Arial" panose="020B0604020202020204" pitchFamily="34" charset="0"/>
              </a:rPr>
              <a:t>Managment</a:t>
            </a:r>
            <a:r>
              <a:rPr lang="en-IN" sz="1600" b="1" i="0" u="none" strike="noStrike" baseline="0" dirty="0">
                <a:solidFill>
                  <a:schemeClr val="tx1"/>
                </a:solidFill>
                <a:latin typeface="Arial" panose="020B0604020202020204" pitchFamily="34" charset="0"/>
                <a:cs typeface="Arial" panose="020B0604020202020204" pitchFamily="34" charset="0"/>
              </a:rPr>
              <a:t>)</a:t>
            </a:r>
          </a:p>
          <a:p>
            <a:pPr>
              <a:lnSpc>
                <a:spcPct val="100000"/>
              </a:lnSpc>
            </a:pPr>
            <a:r>
              <a:rPr lang="en-IN" sz="1600" b="1" i="0" u="none" strike="noStrike" baseline="0" dirty="0">
                <a:solidFill>
                  <a:schemeClr val="tx1"/>
                </a:solidFill>
                <a:latin typeface="Arial" panose="020B0604020202020204" pitchFamily="34" charset="0"/>
                <a:cs typeface="Arial" panose="020B0604020202020204" pitchFamily="34" charset="0"/>
              </a:rPr>
              <a:t>Built-in Documentation</a:t>
            </a:r>
          </a:p>
          <a:p>
            <a:pPr>
              <a:lnSpc>
                <a:spcPct val="100000"/>
              </a:lnSpc>
            </a:pPr>
            <a:r>
              <a:rPr lang="en-IN" sz="1600" b="1" i="0" u="none" strike="noStrike" baseline="0" dirty="0">
                <a:solidFill>
                  <a:schemeClr val="tx1"/>
                </a:solidFill>
                <a:latin typeface="Arial" panose="020B0604020202020204" pitchFamily="34" charset="0"/>
                <a:cs typeface="Arial" panose="020B0604020202020204" pitchFamily="34" charset="0"/>
              </a:rPr>
              <a:t>Snippet Generator</a:t>
            </a:r>
          </a:p>
          <a:p>
            <a:pPr>
              <a:lnSpc>
                <a:spcPct val="100000"/>
              </a:lnSpc>
            </a:pPr>
            <a:r>
              <a:rPr lang="en-IN" sz="1600" b="1" i="0" u="none" strike="noStrike" baseline="0" dirty="0">
                <a:solidFill>
                  <a:schemeClr val="tx1"/>
                </a:solidFill>
                <a:latin typeface="Arial" panose="020B0604020202020204" pitchFamily="34" charset="0"/>
                <a:cs typeface="Arial" panose="020B0604020202020204" pitchFamily="34" charset="0"/>
              </a:rPr>
              <a:t>Global Variable Reference</a:t>
            </a:r>
          </a:p>
          <a:p>
            <a:pPr>
              <a:lnSpc>
                <a:spcPct val="100000"/>
              </a:lnSpc>
            </a:pPr>
            <a:r>
              <a:rPr lang="en-IN" sz="1600" b="1" i="0" u="none" strike="noStrike" baseline="0" dirty="0">
                <a:solidFill>
                  <a:schemeClr val="tx1"/>
                </a:solidFill>
                <a:latin typeface="Arial" panose="020B0604020202020204" pitchFamily="34" charset="0"/>
                <a:cs typeface="Arial" panose="020B0604020202020204" pitchFamily="34" charset="0"/>
              </a:rPr>
              <a:t>Further Reading</a:t>
            </a:r>
          </a:p>
          <a:p>
            <a:pPr>
              <a:lnSpc>
                <a:spcPct val="100000"/>
              </a:lnSpc>
            </a:pPr>
            <a:r>
              <a:rPr lang="en-IN" sz="1600" b="1" i="0" u="none" strike="noStrike" baseline="0" dirty="0">
                <a:solidFill>
                  <a:schemeClr val="tx1"/>
                </a:solidFill>
                <a:latin typeface="Arial" panose="020B0604020202020204" pitchFamily="34" charset="0"/>
                <a:cs typeface="Arial" panose="020B0604020202020204" pitchFamily="34" charset="0"/>
              </a:rPr>
              <a:t>Additional Resources</a:t>
            </a:r>
          </a:p>
          <a:p>
            <a:pPr>
              <a:lnSpc>
                <a:spcPct val="100000"/>
              </a:lnSpc>
            </a:pPr>
            <a:endParaRPr lang="en-IN" sz="1600" b="1" i="0" u="none" strike="noStrike" baseline="0" dirty="0">
              <a:solidFill>
                <a:schemeClr val="tx1"/>
              </a:solidFill>
              <a:latin typeface="Arial" panose="020B0604020202020204" pitchFamily="34" charset="0"/>
              <a:cs typeface="Arial" panose="020B0604020202020204" pitchFamily="34" charset="0"/>
            </a:endParaRPr>
          </a:p>
          <a:p>
            <a:pPr>
              <a:lnSpc>
                <a:spcPct val="100000"/>
              </a:lnSpc>
            </a:pPr>
            <a:endParaRPr lang="en-IN" sz="1600" b="1" i="0" u="none" strike="noStrike" baseline="0" dirty="0">
              <a:solidFill>
                <a:schemeClr val="tx1"/>
              </a:solidFill>
              <a:latin typeface="Arial" panose="020B0604020202020204" pitchFamily="34" charset="0"/>
              <a:cs typeface="Arial" panose="020B0604020202020204" pitchFamily="34" charset="0"/>
            </a:endParaRPr>
          </a:p>
          <a:p>
            <a:pPr>
              <a:lnSpc>
                <a:spcPct val="100000"/>
              </a:lnSpc>
            </a:pPr>
            <a:endParaRPr lang="en-IN" sz="1600" b="1" i="0" u="none" strike="noStrike" baseline="0" dirty="0">
              <a:solidFill>
                <a:schemeClr val="tx1"/>
              </a:solidFill>
              <a:latin typeface="Arial" panose="020B0604020202020204" pitchFamily="34" charset="0"/>
              <a:cs typeface="Arial" panose="020B0604020202020204" pitchFamily="34" charset="0"/>
            </a:endParaRPr>
          </a:p>
          <a:p>
            <a:pPr>
              <a:lnSpc>
                <a:spcPct val="100000"/>
              </a:lnSpc>
            </a:pPr>
            <a:endParaRPr lang="en-IN" sz="1600" b="1" i="0" u="none" strike="noStrike" baseline="0" dirty="0">
              <a:solidFill>
                <a:schemeClr val="tx1"/>
              </a:solidFill>
              <a:latin typeface="Arial" panose="020B0604020202020204" pitchFamily="34" charset="0"/>
              <a:cs typeface="Arial" panose="020B0604020202020204" pitchFamily="34" charset="0"/>
            </a:endParaRPr>
          </a:p>
          <a:p>
            <a:pPr>
              <a:lnSpc>
                <a:spcPct val="100000"/>
              </a:lnSpc>
            </a:pPr>
            <a:endParaRPr lang="en-IN" sz="1600" b="1" i="0" u="none" strike="noStrike" baseline="0" dirty="0">
              <a:solidFill>
                <a:schemeClr val="tx1"/>
              </a:solidFill>
              <a:latin typeface="Arial" panose="020B0604020202020204" pitchFamily="34" charset="0"/>
              <a:cs typeface="Arial" panose="020B0604020202020204" pitchFamily="34" charset="0"/>
            </a:endParaRPr>
          </a:p>
          <a:p>
            <a:pPr>
              <a:lnSpc>
                <a:spcPct val="100000"/>
              </a:lnSpc>
            </a:pPr>
            <a:endParaRPr lang="en-IN" sz="16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0235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75376A-FC24-2E06-608F-F11A241AE57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0" y="0"/>
            <a:ext cx="3142695" cy="6857990"/>
          </a:xfrm>
          <a:prstGeom prst="rect">
            <a:avLst/>
          </a:prstGeom>
        </p:spPr>
      </p:pic>
      <p:sp>
        <p:nvSpPr>
          <p:cNvPr id="6" name="Title 1">
            <a:extLst>
              <a:ext uri="{FF2B5EF4-FFF2-40B4-BE49-F238E27FC236}">
                <a16:creationId xmlns:a16="http://schemas.microsoft.com/office/drawing/2014/main" id="{B1EA0AD2-2006-9B04-FFF6-77642DAEAED8}"/>
              </a:ext>
            </a:extLst>
          </p:cNvPr>
          <p:cNvSpPr txBox="1">
            <a:spLocks/>
          </p:cNvSpPr>
          <p:nvPr/>
        </p:nvSpPr>
        <p:spPr>
          <a:xfrm>
            <a:off x="3278403" y="-97656"/>
            <a:ext cx="4538124" cy="958613"/>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IN" sz="3600" b="1" dirty="0">
                <a:solidFill>
                  <a:schemeClr val="tx1"/>
                </a:solidFill>
                <a:latin typeface="Arial Narrow" panose="020B0606020202030204" pitchFamily="34" charset="0"/>
                <a:cs typeface="Arial" panose="020B0604020202020204" pitchFamily="34" charset="0"/>
              </a:rPr>
              <a:t>Defining a Pipeline</a:t>
            </a:r>
            <a:r>
              <a:rPr lang="en-US" sz="3600" dirty="0">
                <a:solidFill>
                  <a:schemeClr val="tx1"/>
                </a:solidFill>
                <a:latin typeface="Arial Narrow" panose="020B0606020202030204" pitchFamily="34" charset="0"/>
                <a:cs typeface="Arial" panose="020B0604020202020204" pitchFamily="34" charset="0"/>
              </a:rPr>
              <a:t>	</a:t>
            </a:r>
          </a:p>
        </p:txBody>
      </p:sp>
      <p:sp>
        <p:nvSpPr>
          <p:cNvPr id="7" name="TextBox 6">
            <a:extLst>
              <a:ext uri="{FF2B5EF4-FFF2-40B4-BE49-F238E27FC236}">
                <a16:creationId xmlns:a16="http://schemas.microsoft.com/office/drawing/2014/main" id="{90BF9D8F-FC6F-757C-8157-FA32947A91CA}"/>
              </a:ext>
            </a:extLst>
          </p:cNvPr>
          <p:cNvSpPr txBox="1"/>
          <p:nvPr/>
        </p:nvSpPr>
        <p:spPr>
          <a:xfrm>
            <a:off x="3453414" y="1242874"/>
            <a:ext cx="8362765" cy="3139321"/>
          </a:xfrm>
          <a:prstGeom prst="rect">
            <a:avLst/>
          </a:prstGeom>
          <a:noFill/>
        </p:spPr>
        <p:txBody>
          <a:bodyPr wrap="square" rtlCol="0">
            <a:spAutoFit/>
          </a:bodyPr>
          <a:lstStyle/>
          <a:p>
            <a:r>
              <a:rPr lang="en-US" b="0" i="0" dirty="0">
                <a:effectLst/>
                <a:latin typeface="Arial Narrow" panose="020B0606020202030204" pitchFamily="34" charset="0"/>
              </a:rPr>
              <a:t>a pipeline is a collection of events or jobs which are interlinked with one another in a sequence.</a:t>
            </a:r>
          </a:p>
          <a:p>
            <a:r>
              <a:rPr lang="en-US" b="0" i="0" dirty="0">
                <a:effectLst/>
                <a:latin typeface="Arial Narrow" panose="020B0606020202030204" pitchFamily="34" charset="0"/>
              </a:rPr>
              <a:t>Pipeline is a collection of jobs or events that brings the software from version control into the hands of the end users by using automation tools. It is used to incorporate continuous delivery in our software development workflow.</a:t>
            </a:r>
          </a:p>
          <a:p>
            <a:endParaRPr lang="en-US" dirty="0">
              <a:latin typeface="Arial Narrow" panose="020B0606020202030204" pitchFamily="34" charset="0"/>
            </a:endParaRPr>
          </a:p>
          <a:p>
            <a:r>
              <a:rPr lang="en-US" sz="1800" b="0" i="0" u="none" strike="noStrike" baseline="0" dirty="0">
                <a:latin typeface="Arial Narrow" panose="020B0606020202030204" pitchFamily="34" charset="0"/>
              </a:rPr>
              <a:t>A basic Pipeline can be created in either of the following ways:</a:t>
            </a:r>
          </a:p>
          <a:p>
            <a:pPr algn="l"/>
            <a:r>
              <a:rPr lang="en-US" dirty="0">
                <a:latin typeface="Arial Narrow" panose="020B0606020202030204" pitchFamily="34" charset="0"/>
              </a:rPr>
              <a:t> </a:t>
            </a:r>
            <a:r>
              <a:rPr lang="en-US" sz="1800" b="0" i="0" u="none" strike="noStrike" baseline="0" dirty="0">
                <a:latin typeface="Arial Narrow" panose="020B0606020202030204" pitchFamily="34" charset="0"/>
              </a:rPr>
              <a:t>• By entering a script directly in the Jenkins web UI.</a:t>
            </a:r>
          </a:p>
          <a:p>
            <a:pPr algn="l"/>
            <a:r>
              <a:rPr lang="en-US" sz="1800" b="0" i="0" u="none" strike="noStrike" baseline="0" dirty="0">
                <a:latin typeface="Arial Narrow" panose="020B0606020202030204" pitchFamily="34" charset="0"/>
              </a:rPr>
              <a:t> • By creating a </a:t>
            </a:r>
            <a:r>
              <a:rPr lang="en-US" sz="1800" b="0" i="0" u="none" strike="noStrike" baseline="0" dirty="0" err="1">
                <a:latin typeface="Arial Narrow" panose="020B0606020202030204" pitchFamily="34" charset="0"/>
              </a:rPr>
              <a:t>Jenkinsfile</a:t>
            </a:r>
            <a:r>
              <a:rPr lang="en-US" sz="1800" b="0" i="0" u="none" strike="noStrike" baseline="0" dirty="0">
                <a:latin typeface="Arial Narrow" panose="020B0606020202030204" pitchFamily="34" charset="0"/>
              </a:rPr>
              <a:t> which can be checked into a project’s source control repository.</a:t>
            </a:r>
          </a:p>
          <a:p>
            <a:pPr algn="l"/>
            <a:endParaRPr lang="en-US" dirty="0">
              <a:latin typeface="Arial Narrow" panose="020B0606020202030204" pitchFamily="34" charset="0"/>
            </a:endParaRPr>
          </a:p>
          <a:p>
            <a:pPr algn="l"/>
            <a:r>
              <a:rPr lang="en-US" dirty="0">
                <a:latin typeface="Arial Narrow" panose="020B0606020202030204" pitchFamily="34" charset="0"/>
              </a:rPr>
              <a:t>I</a:t>
            </a:r>
            <a:r>
              <a:rPr lang="en-US" sz="1800" b="0" i="0" u="none" strike="noStrike" baseline="0" dirty="0">
                <a:latin typeface="Arial Narrow" panose="020B0606020202030204" pitchFamily="34" charset="0"/>
              </a:rPr>
              <a:t>t’s generally considered best practice to define the Pipeline in a </a:t>
            </a:r>
            <a:r>
              <a:rPr lang="en-US" sz="1800" b="0" i="0" u="none" strike="noStrike" baseline="0" dirty="0" err="1">
                <a:latin typeface="Arial Narrow" panose="020B0606020202030204" pitchFamily="34" charset="0"/>
              </a:rPr>
              <a:t>Jenkinsfile</a:t>
            </a:r>
            <a:r>
              <a:rPr lang="en-US" sz="1800" b="0" i="0" u="none" strike="noStrike" baseline="0" dirty="0">
                <a:latin typeface="Arial Narrow" panose="020B0606020202030204" pitchFamily="34" charset="0"/>
              </a:rPr>
              <a:t> which Jenkins will then load directly from source control.</a:t>
            </a:r>
            <a:endParaRPr lang="en-IN" dirty="0">
              <a:latin typeface="Arial Narrow" panose="020B0606020202030204" pitchFamily="34" charset="0"/>
            </a:endParaRPr>
          </a:p>
        </p:txBody>
      </p:sp>
    </p:spTree>
    <p:extLst>
      <p:ext uri="{BB962C8B-B14F-4D97-AF65-F5344CB8AC3E}">
        <p14:creationId xmlns:p14="http://schemas.microsoft.com/office/powerpoint/2010/main" val="3885960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75376A-FC24-2E06-608F-F11A241AE57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0" y="0"/>
            <a:ext cx="3142695" cy="6857990"/>
          </a:xfrm>
          <a:prstGeom prst="rect">
            <a:avLst/>
          </a:prstGeom>
        </p:spPr>
      </p:pic>
      <p:sp>
        <p:nvSpPr>
          <p:cNvPr id="2" name="TextBox 1">
            <a:extLst>
              <a:ext uri="{FF2B5EF4-FFF2-40B4-BE49-F238E27FC236}">
                <a16:creationId xmlns:a16="http://schemas.microsoft.com/office/drawing/2014/main" id="{08715174-8AB5-C69B-FD5B-81A9C7D0B68B}"/>
              </a:ext>
            </a:extLst>
          </p:cNvPr>
          <p:cNvSpPr txBox="1"/>
          <p:nvPr/>
        </p:nvSpPr>
        <p:spPr>
          <a:xfrm>
            <a:off x="3409026" y="285236"/>
            <a:ext cx="6365289" cy="584775"/>
          </a:xfrm>
          <a:prstGeom prst="rect">
            <a:avLst/>
          </a:prstGeom>
          <a:noFill/>
        </p:spPr>
        <p:txBody>
          <a:bodyPr wrap="square" rtlCol="0">
            <a:spAutoFit/>
          </a:bodyPr>
          <a:lstStyle/>
          <a:p>
            <a:r>
              <a:rPr lang="en-US" sz="3200" b="1" i="0" u="none" strike="noStrike" baseline="0" dirty="0">
                <a:latin typeface="Arial Narrow" panose="020B0606020202030204" pitchFamily="34" charset="0"/>
              </a:rPr>
              <a:t>Defining a Pipeline in the Web UI</a:t>
            </a:r>
            <a:endParaRPr lang="en-IN" sz="3200" dirty="0">
              <a:latin typeface="Arial Narrow" panose="020B0606020202030204" pitchFamily="34" charset="0"/>
            </a:endParaRPr>
          </a:p>
        </p:txBody>
      </p:sp>
      <p:sp>
        <p:nvSpPr>
          <p:cNvPr id="3" name="TextBox 2">
            <a:extLst>
              <a:ext uri="{FF2B5EF4-FFF2-40B4-BE49-F238E27FC236}">
                <a16:creationId xmlns:a16="http://schemas.microsoft.com/office/drawing/2014/main" id="{0E6BBDD3-945F-EE77-6C36-4FC201494755}"/>
              </a:ext>
            </a:extLst>
          </p:cNvPr>
          <p:cNvSpPr txBox="1"/>
          <p:nvPr/>
        </p:nvSpPr>
        <p:spPr>
          <a:xfrm>
            <a:off x="3657600" y="1260629"/>
            <a:ext cx="8282866" cy="4247317"/>
          </a:xfrm>
          <a:prstGeom prst="rect">
            <a:avLst/>
          </a:prstGeom>
          <a:noFill/>
        </p:spPr>
        <p:txBody>
          <a:bodyPr wrap="square" rtlCol="0">
            <a:spAutoFit/>
          </a:bodyPr>
          <a:lstStyle/>
          <a:p>
            <a:pPr algn="l"/>
            <a:r>
              <a:rPr lang="en-US" sz="1800" b="0" i="0" u="none" strike="noStrike" baseline="0" dirty="0">
                <a:latin typeface="Arial Narrow" panose="020B0606020202030204" pitchFamily="34" charset="0"/>
              </a:rPr>
              <a:t>To create a basic Pipeline in the Jenkins web UI, follow these steps:</a:t>
            </a:r>
          </a:p>
          <a:p>
            <a:pPr algn="l"/>
            <a:r>
              <a:rPr lang="en-US" sz="1800" b="0" i="0" u="none" strike="noStrike" baseline="0" dirty="0">
                <a:latin typeface="Arial Narrow" panose="020B0606020202030204" pitchFamily="34" charset="0"/>
              </a:rPr>
              <a:t>• Click </a:t>
            </a:r>
            <a:r>
              <a:rPr lang="en-US" sz="1800" b="1" i="0" u="none" strike="noStrike" baseline="0" dirty="0">
                <a:latin typeface="Arial Narrow" panose="020B0606020202030204" pitchFamily="34" charset="0"/>
              </a:rPr>
              <a:t>New Item </a:t>
            </a:r>
            <a:r>
              <a:rPr lang="en-US" sz="1800" b="0" i="0" u="none" strike="noStrike" baseline="0" dirty="0">
                <a:latin typeface="Arial Narrow" panose="020B0606020202030204" pitchFamily="34" charset="0"/>
              </a:rPr>
              <a:t>on Jenkins home page.</a:t>
            </a:r>
          </a:p>
          <a:p>
            <a:pPr algn="l"/>
            <a:endParaRPr lang="en-US" dirty="0">
              <a:solidFill>
                <a:srgbClr val="333333"/>
              </a:solidFill>
              <a:latin typeface="Arial Narrow" panose="020B0606020202030204" pitchFamily="34" charset="0"/>
            </a:endParaRPr>
          </a:p>
          <a:p>
            <a:pPr algn="l"/>
            <a:endParaRPr lang="en-US" sz="1800" b="0" i="0" u="none" strike="noStrike" baseline="0" dirty="0">
              <a:solidFill>
                <a:srgbClr val="333333"/>
              </a:solidFill>
              <a:latin typeface="Arial Narrow" panose="020B0606020202030204" pitchFamily="34" charset="0"/>
            </a:endParaRPr>
          </a:p>
          <a:p>
            <a:pPr algn="l"/>
            <a:endParaRPr lang="en-US" dirty="0">
              <a:solidFill>
                <a:srgbClr val="333333"/>
              </a:solidFill>
              <a:latin typeface="Arial Narrow" panose="020B0606020202030204" pitchFamily="34" charset="0"/>
            </a:endParaRPr>
          </a:p>
          <a:p>
            <a:pPr algn="l"/>
            <a:endParaRPr lang="en-US" sz="1800" b="0" i="0" u="none" strike="noStrike" baseline="0" dirty="0">
              <a:solidFill>
                <a:srgbClr val="333333"/>
              </a:solidFill>
              <a:latin typeface="Arial Narrow" panose="020B0606020202030204" pitchFamily="34" charset="0"/>
            </a:endParaRPr>
          </a:p>
          <a:p>
            <a:pPr algn="l"/>
            <a:endParaRPr lang="en-US" dirty="0">
              <a:solidFill>
                <a:srgbClr val="333333"/>
              </a:solidFill>
              <a:latin typeface="Arial Narrow" panose="020B0606020202030204" pitchFamily="34" charset="0"/>
            </a:endParaRPr>
          </a:p>
          <a:p>
            <a:pPr algn="l"/>
            <a:endParaRPr lang="en-US" sz="1800" b="0" i="0" u="none" strike="noStrike" baseline="0" dirty="0">
              <a:solidFill>
                <a:srgbClr val="333333"/>
              </a:solidFill>
              <a:latin typeface="Arial Narrow" panose="020B0606020202030204" pitchFamily="34" charset="0"/>
            </a:endParaRPr>
          </a:p>
          <a:p>
            <a:pPr algn="l"/>
            <a:endParaRPr lang="en-US" dirty="0">
              <a:solidFill>
                <a:srgbClr val="333333"/>
              </a:solidFill>
              <a:latin typeface="Arial Narrow" panose="020B0606020202030204" pitchFamily="34" charset="0"/>
            </a:endParaRPr>
          </a:p>
          <a:p>
            <a:pPr algn="l"/>
            <a:endParaRPr lang="en-US" sz="1800" b="0" i="0" u="none" strike="noStrike" baseline="0" dirty="0">
              <a:solidFill>
                <a:srgbClr val="333333"/>
              </a:solidFill>
              <a:latin typeface="Arial Narrow" panose="020B0606020202030204" pitchFamily="34" charset="0"/>
            </a:endParaRPr>
          </a:p>
          <a:p>
            <a:pPr algn="l"/>
            <a:endParaRPr lang="en-US" dirty="0">
              <a:solidFill>
                <a:srgbClr val="333333"/>
              </a:solidFill>
              <a:latin typeface="Arial Narrow" panose="020B0606020202030204" pitchFamily="34" charset="0"/>
            </a:endParaRPr>
          </a:p>
          <a:p>
            <a:pPr algn="l"/>
            <a:endParaRPr lang="en-US" sz="1800" b="0" i="0" u="none" strike="noStrike" baseline="0" dirty="0">
              <a:solidFill>
                <a:srgbClr val="333333"/>
              </a:solidFill>
              <a:latin typeface="Arial Narrow" panose="020B0606020202030204" pitchFamily="34" charset="0"/>
            </a:endParaRPr>
          </a:p>
          <a:p>
            <a:pPr algn="l"/>
            <a:endParaRPr lang="en-US" dirty="0">
              <a:solidFill>
                <a:srgbClr val="333333"/>
              </a:solidFill>
              <a:latin typeface="Arial Narrow" panose="020B0606020202030204" pitchFamily="34" charset="0"/>
            </a:endParaRPr>
          </a:p>
          <a:p>
            <a:pPr algn="l"/>
            <a:endParaRPr lang="en-US" sz="1800" b="0" i="0" u="none" strike="noStrike" baseline="0" dirty="0">
              <a:solidFill>
                <a:srgbClr val="333333"/>
              </a:solidFill>
              <a:latin typeface="Arial Narrow" panose="020B0606020202030204" pitchFamily="34" charset="0"/>
            </a:endParaRPr>
          </a:p>
          <a:p>
            <a:pPr algn="l"/>
            <a:endParaRPr lang="en-IN" dirty="0">
              <a:latin typeface="Arial Narrow" panose="020B0606020202030204" pitchFamily="34" charset="0"/>
            </a:endParaRPr>
          </a:p>
        </p:txBody>
      </p:sp>
      <p:pic>
        <p:nvPicPr>
          <p:cNvPr id="6" name="Picture 5">
            <a:extLst>
              <a:ext uri="{FF2B5EF4-FFF2-40B4-BE49-F238E27FC236}">
                <a16:creationId xmlns:a16="http://schemas.microsoft.com/office/drawing/2014/main" id="{56D0B09D-8935-3D69-8BDC-38923BF44BDA}"/>
              </a:ext>
            </a:extLst>
          </p:cNvPr>
          <p:cNvPicPr>
            <a:picLocks noChangeAspect="1"/>
          </p:cNvPicPr>
          <p:nvPr/>
        </p:nvPicPr>
        <p:blipFill>
          <a:blip r:embed="rId3"/>
          <a:stretch>
            <a:fillRect/>
          </a:stretch>
        </p:blipFill>
        <p:spPr>
          <a:xfrm>
            <a:off x="4261280" y="2285353"/>
            <a:ext cx="5344357" cy="3222593"/>
          </a:xfrm>
          <a:prstGeom prst="rect">
            <a:avLst/>
          </a:prstGeom>
        </p:spPr>
      </p:pic>
    </p:spTree>
    <p:extLst>
      <p:ext uri="{BB962C8B-B14F-4D97-AF65-F5344CB8AC3E}">
        <p14:creationId xmlns:p14="http://schemas.microsoft.com/office/powerpoint/2010/main" val="3775269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75376A-FC24-2E06-608F-F11A241AE57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0" y="0"/>
            <a:ext cx="3142695" cy="6857990"/>
          </a:xfrm>
          <a:prstGeom prst="rect">
            <a:avLst/>
          </a:prstGeom>
        </p:spPr>
      </p:pic>
      <p:pic>
        <p:nvPicPr>
          <p:cNvPr id="2" name="Picture 1">
            <a:extLst>
              <a:ext uri="{FF2B5EF4-FFF2-40B4-BE49-F238E27FC236}">
                <a16:creationId xmlns:a16="http://schemas.microsoft.com/office/drawing/2014/main" id="{007A2CA5-85B3-42B3-2512-6215DFF728FC}"/>
              </a:ext>
            </a:extLst>
          </p:cNvPr>
          <p:cNvPicPr>
            <a:picLocks noChangeAspect="1"/>
          </p:cNvPicPr>
          <p:nvPr/>
        </p:nvPicPr>
        <p:blipFill>
          <a:blip r:embed="rId3"/>
          <a:stretch>
            <a:fillRect/>
          </a:stretch>
        </p:blipFill>
        <p:spPr>
          <a:xfrm>
            <a:off x="4597548" y="1464815"/>
            <a:ext cx="5428302" cy="5024762"/>
          </a:xfrm>
          <a:prstGeom prst="rect">
            <a:avLst/>
          </a:prstGeom>
        </p:spPr>
      </p:pic>
      <p:sp>
        <p:nvSpPr>
          <p:cNvPr id="3" name="TextBox 2">
            <a:extLst>
              <a:ext uri="{FF2B5EF4-FFF2-40B4-BE49-F238E27FC236}">
                <a16:creationId xmlns:a16="http://schemas.microsoft.com/office/drawing/2014/main" id="{159481B1-385B-5A14-9D8A-18C452E60DD5}"/>
              </a:ext>
            </a:extLst>
          </p:cNvPr>
          <p:cNvSpPr txBox="1"/>
          <p:nvPr/>
        </p:nvSpPr>
        <p:spPr>
          <a:xfrm>
            <a:off x="3471169" y="474340"/>
            <a:ext cx="8649810" cy="5909310"/>
          </a:xfrm>
          <a:prstGeom prst="rect">
            <a:avLst/>
          </a:prstGeom>
          <a:noFill/>
        </p:spPr>
        <p:txBody>
          <a:bodyPr wrap="square" rtlCol="0">
            <a:spAutoFit/>
          </a:bodyPr>
          <a:lstStyle/>
          <a:p>
            <a:r>
              <a:rPr lang="en-US" sz="1800" b="0" i="0" u="none" strike="noStrike" baseline="0" dirty="0">
                <a:latin typeface="Arial Narrow" panose="020B0606020202030204" pitchFamily="34" charset="0"/>
              </a:rPr>
              <a:t>• Enter a name for your Pipeline, select </a:t>
            </a:r>
            <a:r>
              <a:rPr lang="en-US" sz="1800" b="1" i="0" u="none" strike="noStrike" baseline="0" dirty="0">
                <a:latin typeface="Arial Narrow" panose="020B0606020202030204" pitchFamily="34" charset="0"/>
              </a:rPr>
              <a:t>Pipeline </a:t>
            </a:r>
            <a:r>
              <a:rPr lang="en-US" sz="1800" b="0" i="0" u="none" strike="noStrike" baseline="0" dirty="0">
                <a:latin typeface="Arial Narrow" panose="020B0606020202030204" pitchFamily="34" charset="0"/>
              </a:rPr>
              <a:t>and click </a:t>
            </a:r>
            <a:r>
              <a:rPr lang="en-US" sz="1800" b="1" i="0" u="none" strike="noStrike" baseline="0" dirty="0">
                <a:latin typeface="Arial Narrow" panose="020B0606020202030204" pitchFamily="34" charset="0"/>
              </a:rPr>
              <a:t>OK</a:t>
            </a:r>
            <a:r>
              <a:rPr lang="en-US" sz="1800" b="0" i="0" u="none" strike="noStrike" baseline="0" dirty="0">
                <a:latin typeface="Arial Narrow" panose="020B0606020202030204" pitchFamily="34" charset="0"/>
              </a:rPr>
              <a:t>.</a:t>
            </a:r>
          </a:p>
          <a:p>
            <a:endParaRPr lang="en-US" dirty="0">
              <a:latin typeface="Arial Narrow" panose="020B0606020202030204" pitchFamily="34" charset="0"/>
            </a:endParaRPr>
          </a:p>
          <a:p>
            <a:endParaRPr lang="en-US" dirty="0">
              <a:latin typeface="Arial Narrow" panose="020B0606020202030204" pitchFamily="34" charset="0"/>
            </a:endParaRPr>
          </a:p>
          <a:p>
            <a:endParaRPr lang="en-US" dirty="0">
              <a:latin typeface="Arial Narrow" panose="020B0606020202030204" pitchFamily="34" charset="0"/>
            </a:endParaRPr>
          </a:p>
          <a:p>
            <a:endParaRPr lang="en-US" dirty="0">
              <a:latin typeface="Arial Narrow" panose="020B0606020202030204" pitchFamily="34" charset="0"/>
            </a:endParaRPr>
          </a:p>
          <a:p>
            <a:endParaRPr lang="en-US" dirty="0">
              <a:latin typeface="Arial Narrow" panose="020B0606020202030204" pitchFamily="34" charset="0"/>
            </a:endParaRPr>
          </a:p>
          <a:p>
            <a:endParaRPr lang="en-US" dirty="0">
              <a:latin typeface="Arial Narrow" panose="020B0606020202030204" pitchFamily="34" charset="0"/>
            </a:endParaRPr>
          </a:p>
          <a:p>
            <a:endParaRPr lang="en-US" dirty="0">
              <a:latin typeface="Arial Narrow" panose="020B0606020202030204" pitchFamily="34" charset="0"/>
            </a:endParaRPr>
          </a:p>
          <a:p>
            <a:endParaRPr lang="en-US" dirty="0">
              <a:latin typeface="Arial Narrow" panose="020B0606020202030204" pitchFamily="34" charset="0"/>
            </a:endParaRPr>
          </a:p>
          <a:p>
            <a:endParaRPr lang="en-US" dirty="0">
              <a:latin typeface="Arial Narrow" panose="020B0606020202030204" pitchFamily="34" charset="0"/>
            </a:endParaRPr>
          </a:p>
          <a:p>
            <a:endParaRPr lang="en-US" dirty="0">
              <a:latin typeface="Arial Narrow" panose="020B0606020202030204" pitchFamily="34" charset="0"/>
            </a:endParaRPr>
          </a:p>
          <a:p>
            <a:endParaRPr lang="en-US" dirty="0">
              <a:latin typeface="Arial Narrow" panose="020B0606020202030204" pitchFamily="34" charset="0"/>
            </a:endParaRPr>
          </a:p>
          <a:p>
            <a:endParaRPr lang="en-US" dirty="0">
              <a:latin typeface="Arial Narrow" panose="020B0606020202030204" pitchFamily="34" charset="0"/>
            </a:endParaRPr>
          </a:p>
          <a:p>
            <a:endParaRPr lang="en-US" dirty="0">
              <a:latin typeface="Arial Narrow" panose="020B0606020202030204" pitchFamily="34" charset="0"/>
            </a:endParaRPr>
          </a:p>
          <a:p>
            <a:endParaRPr lang="en-US" dirty="0">
              <a:latin typeface="Arial Narrow" panose="020B0606020202030204" pitchFamily="34" charset="0"/>
            </a:endParaRPr>
          </a:p>
          <a:p>
            <a:endParaRPr lang="en-US" dirty="0">
              <a:latin typeface="Arial Narrow" panose="020B0606020202030204" pitchFamily="34" charset="0"/>
            </a:endParaRPr>
          </a:p>
          <a:p>
            <a:endParaRPr lang="en-US" dirty="0">
              <a:latin typeface="Arial Narrow" panose="020B0606020202030204" pitchFamily="34" charset="0"/>
            </a:endParaRPr>
          </a:p>
          <a:p>
            <a:endParaRPr lang="en-US" dirty="0">
              <a:latin typeface="Arial Narrow" panose="020B0606020202030204" pitchFamily="34" charset="0"/>
            </a:endParaRPr>
          </a:p>
          <a:p>
            <a:endParaRPr lang="en-US" dirty="0">
              <a:latin typeface="Arial Narrow" panose="020B0606020202030204" pitchFamily="34" charset="0"/>
            </a:endParaRPr>
          </a:p>
          <a:p>
            <a:endParaRPr lang="en-US" dirty="0">
              <a:latin typeface="Arial Narrow" panose="020B0606020202030204" pitchFamily="34" charset="0"/>
            </a:endParaRPr>
          </a:p>
          <a:p>
            <a:endParaRPr lang="en-US" dirty="0">
              <a:latin typeface="Arial Narrow" panose="020B0606020202030204" pitchFamily="34" charset="0"/>
            </a:endParaRPr>
          </a:p>
        </p:txBody>
      </p:sp>
    </p:spTree>
    <p:extLst>
      <p:ext uri="{BB962C8B-B14F-4D97-AF65-F5344CB8AC3E}">
        <p14:creationId xmlns:p14="http://schemas.microsoft.com/office/powerpoint/2010/main" val="33441690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75376A-FC24-2E06-608F-F11A241AE57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0" y="0"/>
            <a:ext cx="3142695" cy="6857990"/>
          </a:xfrm>
          <a:prstGeom prst="rect">
            <a:avLst/>
          </a:prstGeom>
        </p:spPr>
      </p:pic>
      <p:sp>
        <p:nvSpPr>
          <p:cNvPr id="7" name="TextBox 6">
            <a:extLst>
              <a:ext uri="{FF2B5EF4-FFF2-40B4-BE49-F238E27FC236}">
                <a16:creationId xmlns:a16="http://schemas.microsoft.com/office/drawing/2014/main" id="{3A73D40B-0779-E53E-C2B2-073F608B5FD8}"/>
              </a:ext>
            </a:extLst>
          </p:cNvPr>
          <p:cNvSpPr txBox="1"/>
          <p:nvPr/>
        </p:nvSpPr>
        <p:spPr>
          <a:xfrm>
            <a:off x="3311371" y="284085"/>
            <a:ext cx="8788893" cy="5355312"/>
          </a:xfrm>
          <a:prstGeom prst="rect">
            <a:avLst/>
          </a:prstGeom>
          <a:noFill/>
        </p:spPr>
        <p:txBody>
          <a:bodyPr wrap="square" rtlCol="0">
            <a:spAutoFit/>
          </a:bodyPr>
          <a:lstStyle/>
          <a:p>
            <a:pPr algn="l"/>
            <a:r>
              <a:rPr lang="en-US" sz="1800" b="0" i="0" u="none" strike="noStrike" baseline="0" dirty="0">
                <a:latin typeface="Arial Narrow" panose="020B0606020202030204" pitchFamily="34" charset="0"/>
              </a:rPr>
              <a:t>• In the </a:t>
            </a:r>
            <a:r>
              <a:rPr lang="en-US" sz="1800" b="1" i="0" u="none" strike="noStrike" baseline="0" dirty="0">
                <a:latin typeface="Arial Narrow" panose="020B0606020202030204" pitchFamily="34" charset="0"/>
              </a:rPr>
              <a:t>Script </a:t>
            </a:r>
            <a:r>
              <a:rPr lang="en-US" sz="1800" b="0" i="0" u="none" strike="noStrike" baseline="0" dirty="0">
                <a:latin typeface="Arial Narrow" panose="020B0606020202030204" pitchFamily="34" charset="0"/>
              </a:rPr>
              <a:t>text area, enter a Pipeline and click </a:t>
            </a:r>
            <a:r>
              <a:rPr lang="en-US" sz="1800" b="1" i="0" u="none" strike="noStrike" baseline="0" dirty="0">
                <a:latin typeface="Arial Narrow" panose="020B0606020202030204" pitchFamily="34" charset="0"/>
              </a:rPr>
              <a:t>Save</a:t>
            </a:r>
            <a:r>
              <a:rPr lang="en-US" sz="1800" b="0" i="0" u="none" strike="noStrike" baseline="0" dirty="0">
                <a:latin typeface="Arial Narrow" panose="020B0606020202030204" pitchFamily="34" charset="0"/>
              </a:rPr>
              <a:t>.</a:t>
            </a:r>
          </a:p>
          <a:p>
            <a:pPr algn="l"/>
            <a:endParaRPr lang="en-US" dirty="0">
              <a:latin typeface="Arial Narrow" panose="020B0606020202030204" pitchFamily="34" charset="0"/>
            </a:endParaRPr>
          </a:p>
          <a:p>
            <a:pPr algn="l"/>
            <a:endParaRPr lang="en-US" sz="1800" b="0" i="0" u="none" strike="noStrike" baseline="0" dirty="0">
              <a:latin typeface="Arial Narrow" panose="020B0606020202030204" pitchFamily="34" charset="0"/>
            </a:endParaRPr>
          </a:p>
          <a:p>
            <a:pPr algn="l"/>
            <a:endParaRPr lang="en-US" dirty="0">
              <a:latin typeface="Arial Narrow" panose="020B0606020202030204" pitchFamily="34" charset="0"/>
            </a:endParaRPr>
          </a:p>
          <a:p>
            <a:pPr algn="l"/>
            <a:endParaRPr lang="en-US" sz="1800" b="0" i="0" u="none" strike="noStrike" baseline="0" dirty="0">
              <a:latin typeface="Arial Narrow" panose="020B0606020202030204" pitchFamily="34" charset="0"/>
            </a:endParaRPr>
          </a:p>
          <a:p>
            <a:pPr algn="l"/>
            <a:endParaRPr lang="en-US" dirty="0">
              <a:latin typeface="Arial Narrow" panose="020B0606020202030204" pitchFamily="34" charset="0"/>
            </a:endParaRPr>
          </a:p>
          <a:p>
            <a:pPr algn="l"/>
            <a:endParaRPr lang="en-US" sz="1800" b="0" i="0" u="none" strike="noStrike" baseline="0" dirty="0">
              <a:latin typeface="Arial Narrow" panose="020B0606020202030204" pitchFamily="34" charset="0"/>
            </a:endParaRPr>
          </a:p>
          <a:p>
            <a:pPr algn="l"/>
            <a:endParaRPr lang="en-US" sz="1800" b="0" i="0" u="none" strike="noStrike" baseline="0" dirty="0">
              <a:latin typeface="Arial Narrow" panose="020B0606020202030204" pitchFamily="34" charset="0"/>
            </a:endParaRPr>
          </a:p>
          <a:p>
            <a:pPr algn="l"/>
            <a:endParaRPr lang="en-US" dirty="0">
              <a:latin typeface="Arial Narrow" panose="020B0606020202030204" pitchFamily="34" charset="0"/>
            </a:endParaRPr>
          </a:p>
          <a:p>
            <a:pPr algn="l"/>
            <a:endParaRPr lang="en-US" sz="1800" b="0" i="0" u="none" strike="noStrike" baseline="0" dirty="0">
              <a:latin typeface="Arial Narrow" panose="020B0606020202030204" pitchFamily="34" charset="0"/>
            </a:endParaRPr>
          </a:p>
          <a:p>
            <a:pPr algn="l"/>
            <a:r>
              <a:rPr lang="en-US" sz="1800" b="0" i="0" u="none" strike="noStrike" baseline="0" dirty="0">
                <a:latin typeface="Arial Narrow" panose="020B0606020202030204" pitchFamily="34" charset="0"/>
              </a:rPr>
              <a:t>• Click </a:t>
            </a:r>
            <a:r>
              <a:rPr lang="en-US" sz="1800" b="1" i="0" u="none" strike="noStrike" baseline="0" dirty="0">
                <a:latin typeface="Arial Narrow" panose="020B0606020202030204" pitchFamily="34" charset="0"/>
              </a:rPr>
              <a:t>Build Now </a:t>
            </a:r>
            <a:r>
              <a:rPr lang="en-US" sz="1800" b="0" i="0" u="none" strike="noStrike" baseline="0" dirty="0">
                <a:latin typeface="Arial Narrow" panose="020B0606020202030204" pitchFamily="34" charset="0"/>
              </a:rPr>
              <a:t>to run the Pipeline.</a:t>
            </a:r>
          </a:p>
          <a:p>
            <a:pPr algn="l"/>
            <a:endParaRPr lang="en-US" dirty="0">
              <a:latin typeface="Arial Narrow" panose="020B0606020202030204" pitchFamily="34" charset="0"/>
            </a:endParaRPr>
          </a:p>
          <a:p>
            <a:pPr algn="l"/>
            <a:endParaRPr lang="en-US" sz="1800" b="0" i="0" u="none" strike="noStrike" baseline="0" dirty="0">
              <a:latin typeface="Arial Narrow" panose="020B0606020202030204" pitchFamily="34" charset="0"/>
            </a:endParaRPr>
          </a:p>
          <a:p>
            <a:pPr algn="l"/>
            <a:endParaRPr lang="en-US" dirty="0">
              <a:latin typeface="Arial Narrow" panose="020B0606020202030204" pitchFamily="34" charset="0"/>
            </a:endParaRPr>
          </a:p>
          <a:p>
            <a:pPr algn="l"/>
            <a:endParaRPr lang="en-US" sz="1800" b="0" i="0" u="none" strike="noStrike" baseline="0" dirty="0">
              <a:latin typeface="Arial Narrow" panose="020B0606020202030204" pitchFamily="34" charset="0"/>
            </a:endParaRPr>
          </a:p>
          <a:p>
            <a:pPr algn="l"/>
            <a:endParaRPr lang="en-US" dirty="0">
              <a:latin typeface="Arial Narrow" panose="020B0606020202030204" pitchFamily="34" charset="0"/>
            </a:endParaRPr>
          </a:p>
          <a:p>
            <a:pPr algn="l"/>
            <a:endParaRPr lang="en-US" sz="1800" b="0" i="0" u="none" strike="noStrike" baseline="0" dirty="0">
              <a:latin typeface="Arial Narrow" panose="020B0606020202030204" pitchFamily="34" charset="0"/>
            </a:endParaRPr>
          </a:p>
          <a:p>
            <a:pPr algn="l"/>
            <a:endParaRPr lang="en-US" dirty="0">
              <a:latin typeface="Arial Narrow" panose="020B0606020202030204" pitchFamily="34" charset="0"/>
            </a:endParaRPr>
          </a:p>
          <a:p>
            <a:pPr algn="l"/>
            <a:endParaRPr lang="en-US" sz="1800" b="0" i="0" u="none" strike="noStrike" baseline="0" dirty="0">
              <a:latin typeface="Arial Narrow" panose="020B0606020202030204" pitchFamily="34" charset="0"/>
            </a:endParaRPr>
          </a:p>
        </p:txBody>
      </p:sp>
      <p:pic>
        <p:nvPicPr>
          <p:cNvPr id="9" name="Picture 8">
            <a:extLst>
              <a:ext uri="{FF2B5EF4-FFF2-40B4-BE49-F238E27FC236}">
                <a16:creationId xmlns:a16="http://schemas.microsoft.com/office/drawing/2014/main" id="{24DEF649-8CC1-F212-3D1C-91E50B92340A}"/>
              </a:ext>
            </a:extLst>
          </p:cNvPr>
          <p:cNvPicPr>
            <a:picLocks noChangeAspect="1"/>
          </p:cNvPicPr>
          <p:nvPr/>
        </p:nvPicPr>
        <p:blipFill>
          <a:blip r:embed="rId3"/>
          <a:stretch>
            <a:fillRect/>
          </a:stretch>
        </p:blipFill>
        <p:spPr>
          <a:xfrm>
            <a:off x="4811908" y="848726"/>
            <a:ext cx="4012496" cy="1974373"/>
          </a:xfrm>
          <a:prstGeom prst="rect">
            <a:avLst/>
          </a:prstGeom>
        </p:spPr>
      </p:pic>
      <p:pic>
        <p:nvPicPr>
          <p:cNvPr id="11" name="Picture 10">
            <a:extLst>
              <a:ext uri="{FF2B5EF4-FFF2-40B4-BE49-F238E27FC236}">
                <a16:creationId xmlns:a16="http://schemas.microsoft.com/office/drawing/2014/main" id="{F96DF0D4-2CAD-C6C5-37E1-4EADCE0E02D3}"/>
              </a:ext>
            </a:extLst>
          </p:cNvPr>
          <p:cNvPicPr>
            <a:picLocks noChangeAspect="1"/>
          </p:cNvPicPr>
          <p:nvPr/>
        </p:nvPicPr>
        <p:blipFill>
          <a:blip r:embed="rId4"/>
          <a:stretch>
            <a:fillRect/>
          </a:stretch>
        </p:blipFill>
        <p:spPr>
          <a:xfrm>
            <a:off x="4891806" y="3710867"/>
            <a:ext cx="4012496" cy="2493172"/>
          </a:xfrm>
          <a:prstGeom prst="rect">
            <a:avLst/>
          </a:prstGeom>
        </p:spPr>
      </p:pic>
    </p:spTree>
    <p:extLst>
      <p:ext uri="{BB962C8B-B14F-4D97-AF65-F5344CB8AC3E}">
        <p14:creationId xmlns:p14="http://schemas.microsoft.com/office/powerpoint/2010/main" val="1495728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75376A-FC24-2E06-608F-F11A241AE57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0" y="0"/>
            <a:ext cx="3142695" cy="6857990"/>
          </a:xfrm>
          <a:prstGeom prst="rect">
            <a:avLst/>
          </a:prstGeom>
        </p:spPr>
      </p:pic>
      <p:sp>
        <p:nvSpPr>
          <p:cNvPr id="2" name="TextBox 1">
            <a:extLst>
              <a:ext uri="{FF2B5EF4-FFF2-40B4-BE49-F238E27FC236}">
                <a16:creationId xmlns:a16="http://schemas.microsoft.com/office/drawing/2014/main" id="{35936802-7E7D-7581-B20D-6EBEE6EAF90B}"/>
              </a:ext>
            </a:extLst>
          </p:cNvPr>
          <p:cNvSpPr txBox="1"/>
          <p:nvPr/>
        </p:nvSpPr>
        <p:spPr>
          <a:xfrm>
            <a:off x="3266983" y="195309"/>
            <a:ext cx="8735627" cy="6463308"/>
          </a:xfrm>
          <a:prstGeom prst="rect">
            <a:avLst/>
          </a:prstGeom>
          <a:noFill/>
        </p:spPr>
        <p:txBody>
          <a:bodyPr wrap="square" rtlCol="0">
            <a:spAutoFit/>
          </a:bodyPr>
          <a:lstStyle/>
          <a:p>
            <a:pPr algn="l"/>
            <a:r>
              <a:rPr lang="en-US" sz="1800" b="0" i="0" u="none" strike="noStrike" baseline="0" dirty="0">
                <a:latin typeface="Arial Narrow" panose="020B0606020202030204" pitchFamily="34" charset="0"/>
              </a:rPr>
              <a:t>• Click </a:t>
            </a:r>
            <a:r>
              <a:rPr lang="en-US" sz="1800" b="1" i="0" u="none" strike="noStrike" baseline="0" dirty="0">
                <a:latin typeface="Arial Narrow" panose="020B0606020202030204" pitchFamily="34" charset="0"/>
              </a:rPr>
              <a:t>#1 </a:t>
            </a:r>
            <a:r>
              <a:rPr lang="en-US" sz="1800" b="0" i="0" u="none" strike="noStrike" baseline="0" dirty="0">
                <a:latin typeface="Arial Narrow" panose="020B0606020202030204" pitchFamily="34" charset="0"/>
              </a:rPr>
              <a:t>under "Build History" and then click </a:t>
            </a:r>
            <a:r>
              <a:rPr lang="en-US" sz="1800" b="1" i="0" u="none" strike="noStrike" baseline="0" dirty="0">
                <a:latin typeface="Arial Narrow" panose="020B0606020202030204" pitchFamily="34" charset="0"/>
              </a:rPr>
              <a:t>Console Output </a:t>
            </a:r>
            <a:r>
              <a:rPr lang="en-US" sz="1800" b="0" i="0" u="none" strike="noStrike" baseline="0" dirty="0">
                <a:latin typeface="Arial Narrow" panose="020B0606020202030204" pitchFamily="34" charset="0"/>
              </a:rPr>
              <a:t>to see the full output from the </a:t>
            </a:r>
            <a:r>
              <a:rPr lang="en-IN" sz="1800" b="0" i="0" u="none" strike="noStrike" baseline="0" dirty="0">
                <a:latin typeface="Arial Narrow" panose="020B0606020202030204" pitchFamily="34" charset="0"/>
              </a:rPr>
              <a:t>Pipeline.</a:t>
            </a:r>
          </a:p>
          <a:p>
            <a:pPr algn="l"/>
            <a:endParaRPr lang="en-IN" dirty="0">
              <a:latin typeface="Arial Narrow" panose="020B0606020202030204" pitchFamily="34" charset="0"/>
            </a:endParaRPr>
          </a:p>
          <a:p>
            <a:pPr algn="l"/>
            <a:r>
              <a:rPr lang="en-US" sz="1800" b="0" i="0" u="none" strike="noStrike" baseline="0" dirty="0">
                <a:latin typeface="Arial Narrow" panose="020B0606020202030204" pitchFamily="34" charset="0"/>
              </a:rPr>
              <a:t>This example shows a successful </a:t>
            </a:r>
          </a:p>
          <a:p>
            <a:pPr algn="l"/>
            <a:r>
              <a:rPr lang="en-US" sz="1800" b="0" i="0" u="none" strike="noStrike" baseline="0" dirty="0">
                <a:latin typeface="Arial Narrow" panose="020B0606020202030204" pitchFamily="34" charset="0"/>
              </a:rPr>
              <a:t>run of a basic Pipeline created in the </a:t>
            </a:r>
          </a:p>
          <a:p>
            <a:pPr algn="l"/>
            <a:r>
              <a:rPr lang="en-US" sz="1800" b="0" i="0" u="none" strike="noStrike" baseline="0" dirty="0">
                <a:latin typeface="Arial Narrow" panose="020B0606020202030204" pitchFamily="34" charset="0"/>
              </a:rPr>
              <a:t>Jenkins web UI, using </a:t>
            </a:r>
            <a:r>
              <a:rPr lang="en-IN" sz="1800" b="0" i="0" u="none" strike="noStrike" baseline="0" dirty="0">
                <a:latin typeface="Arial Narrow" panose="020B0606020202030204" pitchFamily="34" charset="0"/>
              </a:rPr>
              <a:t>two steps.</a:t>
            </a:r>
            <a:endParaRPr lang="en-US" sz="1800" b="0" i="0" u="none" strike="noStrike" baseline="0" dirty="0">
              <a:latin typeface="Arial Narrow" panose="020B0606020202030204" pitchFamily="34" charset="0"/>
            </a:endParaRPr>
          </a:p>
          <a:p>
            <a:pPr algn="l"/>
            <a:endParaRPr lang="en-IN" dirty="0">
              <a:latin typeface="Arial Narrow" panose="020B0606020202030204" pitchFamily="34" charset="0"/>
            </a:endParaRPr>
          </a:p>
          <a:p>
            <a:pPr algn="l"/>
            <a:endParaRPr lang="en-IN" sz="1800" b="0" i="0" u="none" strike="noStrike" baseline="0" dirty="0">
              <a:latin typeface="Arial Narrow" panose="020B0606020202030204" pitchFamily="34" charset="0"/>
            </a:endParaRPr>
          </a:p>
          <a:p>
            <a:pPr algn="l"/>
            <a:endParaRPr lang="en-IN" dirty="0">
              <a:latin typeface="Arial Narrow" panose="020B0606020202030204" pitchFamily="34" charset="0"/>
            </a:endParaRPr>
          </a:p>
          <a:p>
            <a:pPr algn="l"/>
            <a:endParaRPr lang="en-IN" sz="1800" b="0" i="0" u="none" strike="noStrike" baseline="0" dirty="0">
              <a:latin typeface="Arial Narrow" panose="020B0606020202030204" pitchFamily="34" charset="0"/>
            </a:endParaRPr>
          </a:p>
          <a:p>
            <a:pPr algn="l"/>
            <a:endParaRPr lang="en-IN" dirty="0">
              <a:latin typeface="Arial Narrow" panose="020B0606020202030204" pitchFamily="34" charset="0"/>
            </a:endParaRPr>
          </a:p>
          <a:p>
            <a:pPr algn="l"/>
            <a:endParaRPr lang="en-IN" sz="1800" b="0" i="0" u="none" strike="noStrike" baseline="0" dirty="0">
              <a:latin typeface="Arial Narrow" panose="020B0606020202030204" pitchFamily="34" charset="0"/>
            </a:endParaRPr>
          </a:p>
          <a:p>
            <a:pPr algn="l"/>
            <a:endParaRPr lang="en-IN" sz="1800" b="0" i="0" u="none" strike="noStrike" baseline="0" dirty="0">
              <a:latin typeface="Arial Narrow" panose="020B0606020202030204" pitchFamily="34" charset="0"/>
            </a:endParaRPr>
          </a:p>
          <a:p>
            <a:pPr algn="l"/>
            <a:endParaRPr lang="en-IN" dirty="0">
              <a:latin typeface="Arial Narrow" panose="020B0606020202030204" pitchFamily="34" charset="0"/>
            </a:endParaRPr>
          </a:p>
          <a:p>
            <a:pPr algn="l"/>
            <a:endParaRPr lang="en-IN" sz="1800" b="0" i="0" u="none" strike="noStrike" baseline="0" dirty="0">
              <a:latin typeface="Arial Narrow" panose="020B0606020202030204" pitchFamily="34" charset="0"/>
            </a:endParaRPr>
          </a:p>
          <a:p>
            <a:pPr algn="l"/>
            <a:endParaRPr lang="en-IN" dirty="0">
              <a:latin typeface="Arial Narrow" panose="020B0606020202030204" pitchFamily="34" charset="0"/>
            </a:endParaRPr>
          </a:p>
          <a:p>
            <a:pPr algn="l"/>
            <a:endParaRPr lang="en-IN" sz="1800" b="0" i="0" u="none" strike="noStrike" baseline="0" dirty="0">
              <a:latin typeface="Arial Narrow" panose="020B0606020202030204" pitchFamily="34" charset="0"/>
            </a:endParaRPr>
          </a:p>
          <a:p>
            <a:pPr algn="l"/>
            <a:r>
              <a:rPr lang="en-IN" sz="1800" b="0" i="0" u="none" strike="noStrike" baseline="0" dirty="0">
                <a:latin typeface="Arial Narrow" panose="020B0606020202030204" pitchFamily="34" charset="0"/>
              </a:rPr>
              <a:t>// Script //</a:t>
            </a:r>
          </a:p>
          <a:p>
            <a:pPr algn="l"/>
            <a:r>
              <a:rPr lang="en-IN" sz="1800" b="0" i="0" u="none" strike="noStrike" baseline="0" dirty="0">
                <a:latin typeface="Arial Narrow" panose="020B0606020202030204" pitchFamily="34" charset="0"/>
              </a:rPr>
              <a:t>node { ①</a:t>
            </a:r>
          </a:p>
          <a:p>
            <a:pPr algn="l"/>
            <a:r>
              <a:rPr lang="en-IN" sz="1800" b="0" i="0" u="none" strike="noStrike" baseline="0" dirty="0">
                <a:latin typeface="Arial Narrow" panose="020B0606020202030204" pitchFamily="34" charset="0"/>
              </a:rPr>
              <a:t>echo 'Hello World' ②</a:t>
            </a:r>
          </a:p>
          <a:p>
            <a:pPr algn="l"/>
            <a:r>
              <a:rPr lang="en-IN" sz="1800" b="0" i="0" u="none" strike="noStrike" baseline="0" dirty="0">
                <a:latin typeface="Arial Narrow" panose="020B0606020202030204" pitchFamily="34" charset="0"/>
              </a:rPr>
              <a:t>}</a:t>
            </a:r>
          </a:p>
          <a:p>
            <a:pPr algn="l"/>
            <a:r>
              <a:rPr lang="en-IN" sz="1800" b="0" i="0" u="none" strike="noStrike" baseline="0" dirty="0">
                <a:latin typeface="Arial Narrow" panose="020B0606020202030204" pitchFamily="34" charset="0"/>
              </a:rPr>
              <a:t>// Declarative not yet implemented //</a:t>
            </a:r>
          </a:p>
          <a:p>
            <a:pPr algn="l"/>
            <a:r>
              <a:rPr lang="en-US" sz="1800" b="0" i="0" u="none" strike="noStrike" baseline="0" dirty="0">
                <a:latin typeface="Arial Narrow" panose="020B0606020202030204" pitchFamily="34" charset="0"/>
              </a:rPr>
              <a:t>① node allocates an executor and workspace in the Jenkins environment.</a:t>
            </a:r>
          </a:p>
          <a:p>
            <a:pPr algn="l"/>
            <a:r>
              <a:rPr lang="en-US" sz="1800" b="0" i="0" u="none" strike="noStrike" baseline="0" dirty="0">
                <a:latin typeface="Arial Narrow" panose="020B0606020202030204" pitchFamily="34" charset="0"/>
              </a:rPr>
              <a:t>② echo writes simple string in the Console Output.</a:t>
            </a:r>
            <a:endParaRPr lang="en-IN" dirty="0">
              <a:latin typeface="Arial Narrow" panose="020B0606020202030204" pitchFamily="34" charset="0"/>
            </a:endParaRPr>
          </a:p>
        </p:txBody>
      </p:sp>
      <p:pic>
        <p:nvPicPr>
          <p:cNvPr id="3" name="Picture 2">
            <a:extLst>
              <a:ext uri="{FF2B5EF4-FFF2-40B4-BE49-F238E27FC236}">
                <a16:creationId xmlns:a16="http://schemas.microsoft.com/office/drawing/2014/main" id="{2DC9C189-9699-AD17-4CB6-E5B2EC3D8B59}"/>
              </a:ext>
            </a:extLst>
          </p:cNvPr>
          <p:cNvPicPr>
            <a:picLocks noChangeAspect="1"/>
          </p:cNvPicPr>
          <p:nvPr/>
        </p:nvPicPr>
        <p:blipFill>
          <a:blip r:embed="rId3"/>
          <a:stretch>
            <a:fillRect/>
          </a:stretch>
        </p:blipFill>
        <p:spPr>
          <a:xfrm>
            <a:off x="3266982" y="1846533"/>
            <a:ext cx="5983549" cy="2485770"/>
          </a:xfrm>
          <a:prstGeom prst="rect">
            <a:avLst/>
          </a:prstGeom>
        </p:spPr>
      </p:pic>
    </p:spTree>
    <p:extLst>
      <p:ext uri="{BB962C8B-B14F-4D97-AF65-F5344CB8AC3E}">
        <p14:creationId xmlns:p14="http://schemas.microsoft.com/office/powerpoint/2010/main" val="18359531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75376A-FC24-2E06-608F-F11A241AE57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0" y="0"/>
            <a:ext cx="3142695" cy="6857990"/>
          </a:xfrm>
          <a:prstGeom prst="rect">
            <a:avLst/>
          </a:prstGeom>
        </p:spPr>
      </p:pic>
      <p:sp>
        <p:nvSpPr>
          <p:cNvPr id="2" name="TextBox 1">
            <a:extLst>
              <a:ext uri="{FF2B5EF4-FFF2-40B4-BE49-F238E27FC236}">
                <a16:creationId xmlns:a16="http://schemas.microsoft.com/office/drawing/2014/main" id="{75918D3B-8ABE-8052-3AB4-2791F04CD3B8}"/>
              </a:ext>
            </a:extLst>
          </p:cNvPr>
          <p:cNvSpPr txBox="1"/>
          <p:nvPr/>
        </p:nvSpPr>
        <p:spPr>
          <a:xfrm>
            <a:off x="3142695" y="195310"/>
            <a:ext cx="8753382" cy="4647426"/>
          </a:xfrm>
          <a:prstGeom prst="rect">
            <a:avLst/>
          </a:prstGeom>
          <a:noFill/>
        </p:spPr>
        <p:txBody>
          <a:bodyPr wrap="square" rtlCol="0">
            <a:spAutoFit/>
          </a:bodyPr>
          <a:lstStyle/>
          <a:p>
            <a:endParaRPr lang="en-IN" sz="2000" b="1" i="0" u="none" strike="noStrike" baseline="0" dirty="0">
              <a:latin typeface="Arial Narrow" panose="020B0606020202030204" pitchFamily="34" charset="0"/>
            </a:endParaRPr>
          </a:p>
          <a:p>
            <a:r>
              <a:rPr lang="en-IN" sz="2000" b="1" i="0" u="none" strike="noStrike" baseline="0" dirty="0">
                <a:latin typeface="Arial Narrow" panose="020B0606020202030204" pitchFamily="34" charset="0"/>
              </a:rPr>
              <a:t>Defining a Pipeline in SCM (Source Code </a:t>
            </a:r>
            <a:r>
              <a:rPr lang="en-IN" sz="2000" b="1" i="0" u="none" strike="noStrike" baseline="0" dirty="0" err="1">
                <a:latin typeface="Arial Narrow" panose="020B0606020202030204" pitchFamily="34" charset="0"/>
              </a:rPr>
              <a:t>Managment</a:t>
            </a:r>
            <a:r>
              <a:rPr lang="en-IN" sz="2000" b="1" i="0" u="none" strike="noStrike" baseline="0" dirty="0">
                <a:latin typeface="Arial Narrow" panose="020B0606020202030204" pitchFamily="34" charset="0"/>
              </a:rPr>
              <a:t>)</a:t>
            </a:r>
          </a:p>
          <a:p>
            <a:endParaRPr lang="en-IN" sz="1600" b="1" dirty="0">
              <a:latin typeface="Arial Narrow" panose="020B0606020202030204" pitchFamily="34" charset="0"/>
            </a:endParaRPr>
          </a:p>
          <a:p>
            <a:pPr marL="285750" indent="-285750" algn="l">
              <a:buFont typeface="Arial" panose="020B0604020202020204" pitchFamily="34" charset="0"/>
              <a:buChar char="•"/>
            </a:pPr>
            <a:endParaRPr lang="en-US" sz="1600" i="0" u="none" strike="noStrike" baseline="0" dirty="0">
              <a:latin typeface="Arial Narrow" panose="020B0606020202030204" pitchFamily="34" charset="0"/>
            </a:endParaRPr>
          </a:p>
          <a:p>
            <a:pPr marL="285750" indent="-285750" algn="l">
              <a:buFont typeface="Arial" panose="020B0604020202020204" pitchFamily="34" charset="0"/>
              <a:buChar char="•"/>
            </a:pPr>
            <a:endParaRPr lang="en-US" sz="1600" dirty="0">
              <a:latin typeface="Arial Narrow" panose="020B0606020202030204" pitchFamily="34" charset="0"/>
            </a:endParaRPr>
          </a:p>
          <a:p>
            <a:pPr marL="285750" indent="-285750" algn="l">
              <a:buFont typeface="Arial" panose="020B0604020202020204" pitchFamily="34" charset="0"/>
              <a:buChar char="•"/>
            </a:pPr>
            <a:r>
              <a:rPr lang="en-US" sz="1600" i="0" u="none" strike="noStrike" baseline="0" dirty="0">
                <a:latin typeface="Arial Narrow" panose="020B0606020202030204" pitchFamily="34" charset="0"/>
              </a:rPr>
              <a:t>Complex Pipelines are hard to write and maintain within the text area of the Pipeline configuration page. To make this easier, Pipeline can also be written in a text editor and checked into source control as a </a:t>
            </a:r>
            <a:r>
              <a:rPr lang="en-US" sz="1600" i="0" u="none" strike="noStrike" baseline="0" dirty="0" err="1">
                <a:latin typeface="Arial Narrow" panose="020B0606020202030204" pitchFamily="34" charset="0"/>
              </a:rPr>
              <a:t>Jenkinsfile</a:t>
            </a:r>
            <a:r>
              <a:rPr lang="en-US" sz="1600" i="0" u="none" strike="noStrike" baseline="0" dirty="0">
                <a:latin typeface="Arial Narrow" panose="020B0606020202030204" pitchFamily="34" charset="0"/>
              </a:rPr>
              <a:t> which Jenkins can load via the Pipeline Script from SCM option.</a:t>
            </a:r>
          </a:p>
          <a:p>
            <a:pPr marL="285750" indent="-285750" algn="l">
              <a:buFont typeface="Arial" panose="020B0604020202020204" pitchFamily="34" charset="0"/>
              <a:buChar char="•"/>
            </a:pPr>
            <a:endParaRPr lang="en-US" sz="1600" i="0" u="none" strike="noStrike" baseline="0" dirty="0">
              <a:latin typeface="Arial Narrow" panose="020B0606020202030204" pitchFamily="34" charset="0"/>
            </a:endParaRPr>
          </a:p>
          <a:p>
            <a:pPr marL="285750" indent="-285750" algn="l">
              <a:buFont typeface="Arial" panose="020B0604020202020204" pitchFamily="34" charset="0"/>
              <a:buChar char="•"/>
            </a:pPr>
            <a:r>
              <a:rPr lang="en-US" sz="1600" i="0" u="none" strike="noStrike" baseline="0" dirty="0">
                <a:latin typeface="Arial Narrow" panose="020B0606020202030204" pitchFamily="34" charset="0"/>
              </a:rPr>
              <a:t>To do this, select Pipeline script from SCM when defining the Pipeline.</a:t>
            </a:r>
          </a:p>
          <a:p>
            <a:pPr marL="285750" indent="-285750" algn="l">
              <a:buFont typeface="Arial" panose="020B0604020202020204" pitchFamily="34" charset="0"/>
              <a:buChar char="•"/>
            </a:pPr>
            <a:endParaRPr lang="en-US" sz="1600" i="0" u="none" strike="noStrike" baseline="0" dirty="0">
              <a:latin typeface="Arial Narrow" panose="020B0606020202030204" pitchFamily="34" charset="0"/>
            </a:endParaRPr>
          </a:p>
          <a:p>
            <a:pPr marL="285750" indent="-285750" algn="l">
              <a:buFont typeface="Arial" panose="020B0604020202020204" pitchFamily="34" charset="0"/>
              <a:buChar char="•"/>
            </a:pPr>
            <a:r>
              <a:rPr lang="en-US" sz="1600" i="0" u="none" strike="noStrike" baseline="0" dirty="0">
                <a:latin typeface="Arial Narrow" panose="020B0606020202030204" pitchFamily="34" charset="0"/>
              </a:rPr>
              <a:t>With the Pipeline script from SCM option selected, we do not enter any Groovy code in the Jenkins UI; we just indicate by specifying a path where in source code we want to retrieve the pipeline from. When we update the designated repository, a new build is triggered, as long as the Pipeline is configured with an SCM polling trigger.</a:t>
            </a:r>
          </a:p>
          <a:p>
            <a:pPr marL="285750" indent="-285750" algn="l">
              <a:buFont typeface="Arial" panose="020B0604020202020204" pitchFamily="34" charset="0"/>
              <a:buChar char="•"/>
            </a:pPr>
            <a:endParaRPr lang="en-US" sz="1600" i="0" u="none" strike="noStrike" baseline="0" dirty="0">
              <a:latin typeface="Arial Narrow" panose="020B0606020202030204" pitchFamily="34" charset="0"/>
            </a:endParaRPr>
          </a:p>
          <a:p>
            <a:pPr marL="285750" indent="-285750" algn="l">
              <a:buFont typeface="Arial" panose="020B0604020202020204" pitchFamily="34" charset="0"/>
              <a:buChar char="•"/>
            </a:pPr>
            <a:r>
              <a:rPr lang="en-US" sz="1600" i="0" u="none" strike="noStrike" baseline="0" dirty="0">
                <a:latin typeface="Arial Narrow" panose="020B0606020202030204" pitchFamily="34" charset="0"/>
              </a:rPr>
              <a:t>The first line of a </a:t>
            </a:r>
            <a:r>
              <a:rPr lang="en-US" sz="1600" i="0" u="none" strike="noStrike" baseline="0" dirty="0" err="1">
                <a:latin typeface="Arial Narrow" panose="020B0606020202030204" pitchFamily="34" charset="0"/>
              </a:rPr>
              <a:t>Jenkinsfile</a:t>
            </a:r>
            <a:r>
              <a:rPr lang="en-US" sz="1600" i="0" u="none" strike="noStrike" baseline="0" dirty="0">
                <a:latin typeface="Arial Narrow" panose="020B0606020202030204" pitchFamily="34" charset="0"/>
              </a:rPr>
              <a:t> should be #!/usr/bin/env groovy [12:en.wikipedia.org/</a:t>
            </a:r>
            <a:r>
              <a:rPr lang="en-IN" sz="1600" i="0" u="none" strike="noStrike" baseline="0" dirty="0">
                <a:latin typeface="Arial Narrow" panose="020B0606020202030204" pitchFamily="34" charset="0"/>
              </a:rPr>
              <a:t>wiki/</a:t>
            </a:r>
            <a:r>
              <a:rPr lang="en-IN" sz="1600" i="0" u="none" strike="noStrike" baseline="0" dirty="0" err="1">
                <a:latin typeface="Arial Narrow" panose="020B0606020202030204" pitchFamily="34" charset="0"/>
              </a:rPr>
              <a:t>Hashbang</a:t>
            </a:r>
            <a:r>
              <a:rPr lang="en-IN" sz="1600" i="0" u="none" strike="noStrike" baseline="0" dirty="0">
                <a:latin typeface="Arial Narrow" panose="020B0606020202030204" pitchFamily="34" charset="0"/>
              </a:rPr>
              <a:t>] [13: groovy-lang.org/syntax.html#_</a:t>
            </a:r>
            <a:r>
              <a:rPr lang="en-IN" sz="1600" i="0" u="none" strike="noStrike" baseline="0" dirty="0" err="1">
                <a:latin typeface="Arial Narrow" panose="020B0606020202030204" pitchFamily="34" charset="0"/>
              </a:rPr>
              <a:t>shebang_line</a:t>
            </a:r>
            <a:r>
              <a:rPr lang="en-IN" sz="1600" i="0" u="none" strike="noStrike" baseline="0" dirty="0">
                <a:latin typeface="Arial Narrow" panose="020B0606020202030204" pitchFamily="34" charset="0"/>
              </a:rPr>
              <a:t>] which text editors,</a:t>
            </a:r>
            <a:r>
              <a:rPr lang="en-US" sz="1600" i="0" u="none" strike="noStrike" baseline="0" dirty="0">
                <a:latin typeface="Arial Narrow" panose="020B0606020202030204" pitchFamily="34" charset="0"/>
              </a:rPr>
              <a:t>IDEs, GitHub, </a:t>
            </a:r>
            <a:r>
              <a:rPr lang="en-US" sz="1600" i="0" u="none" strike="noStrike" baseline="0" dirty="0" err="1">
                <a:latin typeface="Arial Narrow" panose="020B0606020202030204" pitchFamily="34" charset="0"/>
              </a:rPr>
              <a:t>etc</a:t>
            </a:r>
            <a:r>
              <a:rPr lang="en-US" sz="1600" i="0" u="none" strike="noStrike" baseline="0" dirty="0">
                <a:latin typeface="Arial Narrow" panose="020B0606020202030204" pitchFamily="34" charset="0"/>
              </a:rPr>
              <a:t> will use to syntax highlight the </a:t>
            </a:r>
            <a:r>
              <a:rPr lang="en-US" sz="1600" i="0" u="none" strike="noStrike" baseline="0" dirty="0" err="1">
                <a:latin typeface="Arial Narrow" panose="020B0606020202030204" pitchFamily="34" charset="0"/>
              </a:rPr>
              <a:t>Jenkinsfile</a:t>
            </a:r>
            <a:r>
              <a:rPr lang="en-US" sz="1600" i="0" u="none" strike="noStrike" baseline="0" dirty="0">
                <a:latin typeface="Arial Narrow" panose="020B0606020202030204" pitchFamily="34" charset="0"/>
              </a:rPr>
              <a:t> properly as Groovy code.</a:t>
            </a:r>
            <a:endParaRPr lang="en-IN" sz="1600" dirty="0">
              <a:latin typeface="Arial Narrow" panose="020B0606020202030204" pitchFamily="34" charset="0"/>
            </a:endParaRPr>
          </a:p>
        </p:txBody>
      </p:sp>
    </p:spTree>
    <p:extLst>
      <p:ext uri="{BB962C8B-B14F-4D97-AF65-F5344CB8AC3E}">
        <p14:creationId xmlns:p14="http://schemas.microsoft.com/office/powerpoint/2010/main" val="2687320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6">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B0468-D72C-49E6-8EAF-195283C6EB7E}"/>
              </a:ext>
            </a:extLst>
          </p:cNvPr>
          <p:cNvSpPr>
            <a:spLocks noGrp="1"/>
          </p:cNvSpPr>
          <p:nvPr>
            <p:ph type="title"/>
          </p:nvPr>
        </p:nvSpPr>
        <p:spPr>
          <a:xfrm>
            <a:off x="880281" y="921452"/>
            <a:ext cx="4985018" cy="3268639"/>
          </a:xfrm>
        </p:spPr>
        <p:txBody>
          <a:bodyPr vert="horz" lIns="91440" tIns="45720" rIns="91440" bIns="45720" rtlCol="0" anchor="b">
            <a:normAutofit/>
          </a:bodyPr>
          <a:lstStyle/>
          <a:p>
            <a:r>
              <a:rPr lang="en-US" sz="7200" kern="1200" dirty="0">
                <a:solidFill>
                  <a:schemeClr val="tx1"/>
                </a:solidFill>
                <a:latin typeface="+mj-lt"/>
                <a:ea typeface="+mj-ea"/>
                <a:cs typeface="+mj-cs"/>
              </a:rPr>
              <a:t>Installation Platforms</a:t>
            </a:r>
          </a:p>
        </p:txBody>
      </p:sp>
      <p:sp>
        <p:nvSpPr>
          <p:cNvPr id="20" name="Freeform: Shape 8">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6638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75376A-FC24-2E06-608F-F11A241AE57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0" y="0"/>
            <a:ext cx="3142695" cy="6857990"/>
          </a:xfrm>
          <a:prstGeom prst="rect">
            <a:avLst/>
          </a:prstGeom>
        </p:spPr>
      </p:pic>
      <p:sp>
        <p:nvSpPr>
          <p:cNvPr id="2" name="TextBox 1">
            <a:extLst>
              <a:ext uri="{FF2B5EF4-FFF2-40B4-BE49-F238E27FC236}">
                <a16:creationId xmlns:a16="http://schemas.microsoft.com/office/drawing/2014/main" id="{F2CACA64-21D8-5D65-D578-5724FB1F432D}"/>
              </a:ext>
            </a:extLst>
          </p:cNvPr>
          <p:cNvSpPr txBox="1"/>
          <p:nvPr/>
        </p:nvSpPr>
        <p:spPr>
          <a:xfrm>
            <a:off x="3204839" y="150920"/>
            <a:ext cx="8922058" cy="2616101"/>
          </a:xfrm>
          <a:prstGeom prst="rect">
            <a:avLst/>
          </a:prstGeom>
          <a:noFill/>
        </p:spPr>
        <p:txBody>
          <a:bodyPr wrap="square" rtlCol="0">
            <a:spAutoFit/>
          </a:bodyPr>
          <a:lstStyle/>
          <a:p>
            <a:r>
              <a:rPr lang="en-IN" sz="2000" b="1" i="0" u="none" strike="noStrike" baseline="0" dirty="0">
                <a:latin typeface="Arial Narrow" panose="020B0606020202030204" pitchFamily="34" charset="0"/>
              </a:rPr>
              <a:t>Built-in Documentation</a:t>
            </a:r>
          </a:p>
          <a:p>
            <a:pPr marL="285750" indent="-285750">
              <a:buFont typeface="Arial" panose="020B0604020202020204" pitchFamily="34" charset="0"/>
              <a:buChar char="•"/>
            </a:pPr>
            <a:endParaRPr lang="en-IN" sz="1600" b="1" dirty="0">
              <a:latin typeface="Arial Narrow" panose="020B0606020202030204" pitchFamily="34" charset="0"/>
            </a:endParaRPr>
          </a:p>
          <a:p>
            <a:pPr marL="285750" indent="-285750" algn="l">
              <a:buFont typeface="Arial" panose="020B0604020202020204" pitchFamily="34" charset="0"/>
              <a:buChar char="•"/>
            </a:pPr>
            <a:r>
              <a:rPr lang="en-US" sz="1600" b="0" i="0" u="none" strike="noStrike" baseline="0" dirty="0">
                <a:latin typeface="Arial Narrow" panose="020B0606020202030204" pitchFamily="34" charset="0"/>
              </a:rPr>
              <a:t>Pipeline ships with built-in documentation features to make it easier to create Pipelines of varying complexities. This built-in documentation is automatically generated and updated based on the plugins installed in the Jenkins instance.</a:t>
            </a:r>
          </a:p>
          <a:p>
            <a:pPr marL="285750" indent="-285750" algn="l">
              <a:buFont typeface="Arial" panose="020B0604020202020204" pitchFamily="34" charset="0"/>
              <a:buChar char="•"/>
            </a:pPr>
            <a:endParaRPr lang="en-US" sz="1600" b="0" i="0" u="none" strike="noStrike" baseline="0" dirty="0">
              <a:latin typeface="Arial Narrow" panose="020B0606020202030204" pitchFamily="34" charset="0"/>
            </a:endParaRPr>
          </a:p>
          <a:p>
            <a:pPr marL="285750" indent="-285750" algn="l">
              <a:buFont typeface="Arial" panose="020B0604020202020204" pitchFamily="34" charset="0"/>
              <a:buChar char="•"/>
            </a:pPr>
            <a:r>
              <a:rPr lang="en-US" sz="1600" b="0" i="0" u="none" strike="noStrike" baseline="0" dirty="0">
                <a:latin typeface="Arial Narrow" panose="020B0606020202030204" pitchFamily="34" charset="0"/>
              </a:rPr>
              <a:t>The built-in documentation can be found globally at: localhost:8080/pipeline-syntax/, assuming we have a Jenkins instance running on localhost port 8080.</a:t>
            </a:r>
          </a:p>
          <a:p>
            <a:pPr marL="285750" indent="-285750" algn="l">
              <a:buFont typeface="Arial" panose="020B0604020202020204" pitchFamily="34" charset="0"/>
              <a:buChar char="•"/>
            </a:pPr>
            <a:endParaRPr lang="en-US" sz="1600" dirty="0">
              <a:latin typeface="Arial Narrow" panose="020B0606020202030204" pitchFamily="34" charset="0"/>
            </a:endParaRPr>
          </a:p>
          <a:p>
            <a:pPr marL="285750" indent="-285750" algn="l">
              <a:buFont typeface="Arial" panose="020B0604020202020204" pitchFamily="34" charset="0"/>
              <a:buChar char="•"/>
            </a:pPr>
            <a:r>
              <a:rPr lang="en-US" sz="1600" b="0" i="0" u="none" strike="noStrike" baseline="0" dirty="0">
                <a:latin typeface="Arial Narrow" panose="020B0606020202030204" pitchFamily="34" charset="0"/>
              </a:rPr>
              <a:t>The same documentation is also linked as </a:t>
            </a:r>
            <a:r>
              <a:rPr lang="en-US" sz="1600" b="1" i="0" u="none" strike="noStrike" baseline="0" dirty="0">
                <a:latin typeface="Arial Narrow" panose="020B0606020202030204" pitchFamily="34" charset="0"/>
              </a:rPr>
              <a:t>Pipeline Syntax </a:t>
            </a:r>
            <a:r>
              <a:rPr lang="en-US" sz="1600" b="0" i="0" u="none" strike="noStrike" baseline="0" dirty="0">
                <a:latin typeface="Arial Narrow" panose="020B0606020202030204" pitchFamily="34" charset="0"/>
              </a:rPr>
              <a:t>in the side-bar for any configured Pipeline project. </a:t>
            </a:r>
            <a:endParaRPr lang="en-IN" sz="1600" dirty="0">
              <a:latin typeface="Arial Narrow" panose="020B0606020202030204" pitchFamily="34" charset="0"/>
            </a:endParaRPr>
          </a:p>
        </p:txBody>
      </p:sp>
      <p:pic>
        <p:nvPicPr>
          <p:cNvPr id="4" name="Picture 3">
            <a:extLst>
              <a:ext uri="{FF2B5EF4-FFF2-40B4-BE49-F238E27FC236}">
                <a16:creationId xmlns:a16="http://schemas.microsoft.com/office/drawing/2014/main" id="{6B05B7A9-BC43-F498-C0F9-0C6A3106711D}"/>
              </a:ext>
            </a:extLst>
          </p:cNvPr>
          <p:cNvPicPr>
            <a:picLocks noChangeAspect="1"/>
          </p:cNvPicPr>
          <p:nvPr/>
        </p:nvPicPr>
        <p:blipFill>
          <a:blip r:embed="rId3"/>
          <a:stretch>
            <a:fillRect/>
          </a:stretch>
        </p:blipFill>
        <p:spPr>
          <a:xfrm>
            <a:off x="4500979" y="2867669"/>
            <a:ext cx="6764784" cy="3324506"/>
          </a:xfrm>
          <a:prstGeom prst="rect">
            <a:avLst/>
          </a:prstGeom>
        </p:spPr>
      </p:pic>
    </p:spTree>
    <p:extLst>
      <p:ext uri="{BB962C8B-B14F-4D97-AF65-F5344CB8AC3E}">
        <p14:creationId xmlns:p14="http://schemas.microsoft.com/office/powerpoint/2010/main" val="1841444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75376A-FC24-2E06-608F-F11A241AE57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0" y="0"/>
            <a:ext cx="3142695" cy="6857990"/>
          </a:xfrm>
          <a:prstGeom prst="rect">
            <a:avLst/>
          </a:prstGeom>
        </p:spPr>
      </p:pic>
      <p:sp>
        <p:nvSpPr>
          <p:cNvPr id="2" name="TextBox 1">
            <a:extLst>
              <a:ext uri="{FF2B5EF4-FFF2-40B4-BE49-F238E27FC236}">
                <a16:creationId xmlns:a16="http://schemas.microsoft.com/office/drawing/2014/main" id="{0E744C3B-92C1-AC28-1E39-39B57E7D0CC4}"/>
              </a:ext>
            </a:extLst>
          </p:cNvPr>
          <p:cNvSpPr txBox="1"/>
          <p:nvPr/>
        </p:nvSpPr>
        <p:spPr>
          <a:xfrm>
            <a:off x="3293616" y="239697"/>
            <a:ext cx="8744504" cy="6155531"/>
          </a:xfrm>
          <a:prstGeom prst="rect">
            <a:avLst/>
          </a:prstGeom>
          <a:noFill/>
        </p:spPr>
        <p:txBody>
          <a:bodyPr wrap="square" rtlCol="0">
            <a:spAutoFit/>
          </a:bodyPr>
          <a:lstStyle/>
          <a:p>
            <a:r>
              <a:rPr lang="en-IN" sz="2400" b="1" i="0" u="none" strike="noStrike" baseline="0" dirty="0">
                <a:latin typeface="Arial Narrow" panose="020B0606020202030204" pitchFamily="34" charset="0"/>
              </a:rPr>
              <a:t>Snippet Generator</a:t>
            </a:r>
          </a:p>
          <a:p>
            <a:pPr marL="285750" indent="-285750" algn="l">
              <a:buFont typeface="Arial" panose="020B0604020202020204" pitchFamily="34" charset="0"/>
              <a:buChar char="•"/>
            </a:pPr>
            <a:endParaRPr lang="en-US" sz="1600" b="0" i="0" u="none" strike="noStrike" baseline="0" dirty="0">
              <a:latin typeface="Arial Narrow" panose="020B0606020202030204" pitchFamily="34" charset="0"/>
            </a:endParaRPr>
          </a:p>
          <a:p>
            <a:pPr marL="285750" indent="-285750" algn="l">
              <a:buFont typeface="Arial" panose="020B0604020202020204" pitchFamily="34" charset="0"/>
              <a:buChar char="•"/>
            </a:pPr>
            <a:r>
              <a:rPr lang="en-US" sz="1600" b="0" i="0" u="none" strike="noStrike" baseline="0" dirty="0">
                <a:latin typeface="Arial Narrow" panose="020B0606020202030204" pitchFamily="34" charset="0"/>
              </a:rPr>
              <a:t>The built-in "Snippet Generator" utility is helpful for creating bits of code for individual steps, discovering new steps provided by plugins, or experimenting with different parameters for a </a:t>
            </a:r>
            <a:r>
              <a:rPr lang="en-IN" sz="1600" b="0" i="0" u="none" strike="noStrike" baseline="0" dirty="0">
                <a:latin typeface="Arial Narrow" panose="020B0606020202030204" pitchFamily="34" charset="0"/>
              </a:rPr>
              <a:t>particular step.</a:t>
            </a:r>
          </a:p>
          <a:p>
            <a:pPr marL="285750" indent="-285750" algn="l">
              <a:buFont typeface="Arial" panose="020B0604020202020204" pitchFamily="34" charset="0"/>
              <a:buChar char="•"/>
            </a:pPr>
            <a:endParaRPr lang="en-US" sz="1600" b="0" i="0" u="none" strike="noStrike" baseline="0" dirty="0">
              <a:latin typeface="Arial Narrow" panose="020B0606020202030204" pitchFamily="34" charset="0"/>
            </a:endParaRPr>
          </a:p>
          <a:p>
            <a:pPr marL="285750" indent="-285750" algn="l">
              <a:buFont typeface="Arial" panose="020B0604020202020204" pitchFamily="34" charset="0"/>
              <a:buChar char="•"/>
            </a:pPr>
            <a:r>
              <a:rPr lang="en-US" sz="1600" b="0" i="0" u="none" strike="noStrike" baseline="0" dirty="0">
                <a:latin typeface="Arial Narrow" panose="020B0606020202030204" pitchFamily="34" charset="0"/>
              </a:rPr>
              <a:t>The Snippet Generator is dynamically populated with a list of the steps available to the Jenkins instance. The number of steps available is dependent on the plugins installed which explicitly expose steps for use in Pipeline.</a:t>
            </a:r>
          </a:p>
          <a:p>
            <a:pPr marL="285750" indent="-285750" algn="l">
              <a:buFont typeface="Arial" panose="020B0604020202020204" pitchFamily="34" charset="0"/>
              <a:buChar char="•"/>
            </a:pPr>
            <a:endParaRPr lang="en-US" sz="1600" b="0" i="0" u="none" strike="noStrike" baseline="0" dirty="0">
              <a:latin typeface="Arial Narrow" panose="020B0606020202030204" pitchFamily="34" charset="0"/>
            </a:endParaRPr>
          </a:p>
          <a:p>
            <a:pPr marL="285750" indent="-285750" algn="l">
              <a:buFont typeface="Arial" panose="020B0604020202020204" pitchFamily="34" charset="0"/>
              <a:buChar char="•"/>
            </a:pPr>
            <a:r>
              <a:rPr lang="en-US" sz="1600" b="0" i="0" u="none" strike="noStrike" baseline="0" dirty="0">
                <a:latin typeface="Arial Narrow" panose="020B0606020202030204" pitchFamily="34" charset="0"/>
              </a:rPr>
              <a:t>To generate a step snippet with the Snippet Generator:</a:t>
            </a:r>
          </a:p>
          <a:p>
            <a:pPr marL="285750" indent="-285750" algn="l">
              <a:buFont typeface="Arial" panose="020B0604020202020204" pitchFamily="34" charset="0"/>
              <a:buChar char="•"/>
            </a:pPr>
            <a:endParaRPr lang="en-US" sz="1600" dirty="0">
              <a:latin typeface="Arial Narrow" panose="020B0606020202030204" pitchFamily="34" charset="0"/>
            </a:endParaRPr>
          </a:p>
          <a:p>
            <a:pPr marL="285750" indent="-285750" algn="l">
              <a:buFont typeface="Arial" panose="020B0604020202020204" pitchFamily="34" charset="0"/>
              <a:buChar char="•"/>
            </a:pPr>
            <a:endParaRPr lang="en-US" sz="1600" b="0" i="0" u="none" strike="noStrike" baseline="0" dirty="0">
              <a:latin typeface="Arial Narrow" panose="020B0606020202030204" pitchFamily="34" charset="0"/>
            </a:endParaRPr>
          </a:p>
          <a:p>
            <a:pPr marL="285750" indent="-285750" algn="l">
              <a:buFont typeface="Arial" panose="020B0604020202020204" pitchFamily="34" charset="0"/>
              <a:buChar char="•"/>
            </a:pPr>
            <a:endParaRPr lang="en-US" sz="1600" dirty="0">
              <a:latin typeface="Arial Narrow" panose="020B0606020202030204" pitchFamily="34" charset="0"/>
            </a:endParaRPr>
          </a:p>
          <a:p>
            <a:pPr marL="285750" indent="-285750" algn="l">
              <a:buFont typeface="Arial" panose="020B0604020202020204" pitchFamily="34" charset="0"/>
              <a:buChar char="•"/>
            </a:pPr>
            <a:endParaRPr lang="en-US" sz="1600" b="0" i="0" u="none" strike="noStrike" baseline="0" dirty="0">
              <a:latin typeface="Arial Narrow" panose="020B0606020202030204" pitchFamily="34" charset="0"/>
            </a:endParaRPr>
          </a:p>
          <a:p>
            <a:pPr marL="285750" indent="-285750" algn="l">
              <a:buFont typeface="Arial" panose="020B0604020202020204" pitchFamily="34" charset="0"/>
              <a:buChar char="•"/>
            </a:pPr>
            <a:endParaRPr lang="en-US" sz="1600" dirty="0">
              <a:latin typeface="Arial Narrow" panose="020B0606020202030204" pitchFamily="34" charset="0"/>
            </a:endParaRPr>
          </a:p>
          <a:p>
            <a:pPr marL="285750" indent="-285750" algn="l">
              <a:buFont typeface="Arial" panose="020B0604020202020204" pitchFamily="34" charset="0"/>
              <a:buChar char="•"/>
            </a:pPr>
            <a:endParaRPr lang="en-US" sz="1600" b="0" i="0" u="none" strike="noStrike" baseline="0" dirty="0">
              <a:latin typeface="Arial Narrow" panose="020B0606020202030204" pitchFamily="34" charset="0"/>
            </a:endParaRPr>
          </a:p>
          <a:p>
            <a:pPr marL="285750" indent="-285750" algn="l">
              <a:buFont typeface="Arial" panose="020B0604020202020204" pitchFamily="34" charset="0"/>
              <a:buChar char="•"/>
            </a:pPr>
            <a:endParaRPr lang="en-US" sz="1600" dirty="0">
              <a:latin typeface="Arial Narrow" panose="020B0606020202030204" pitchFamily="34" charset="0"/>
            </a:endParaRPr>
          </a:p>
          <a:p>
            <a:pPr marL="285750" indent="-285750" algn="l">
              <a:buFont typeface="Arial" panose="020B0604020202020204" pitchFamily="34" charset="0"/>
              <a:buChar char="•"/>
            </a:pPr>
            <a:endParaRPr lang="en-US" sz="1600" b="0" i="0" u="none" strike="noStrike" baseline="0" dirty="0">
              <a:latin typeface="Arial Narrow" panose="020B0606020202030204" pitchFamily="34" charset="0"/>
            </a:endParaRPr>
          </a:p>
          <a:p>
            <a:pPr marL="285750" indent="-285750" algn="l">
              <a:buFont typeface="Arial" panose="020B0604020202020204" pitchFamily="34" charset="0"/>
              <a:buChar char="•"/>
            </a:pPr>
            <a:endParaRPr lang="en-US" sz="1600" dirty="0">
              <a:latin typeface="Arial Narrow" panose="020B0606020202030204" pitchFamily="34" charset="0"/>
            </a:endParaRPr>
          </a:p>
          <a:p>
            <a:pPr marL="285750" indent="-285750" algn="l">
              <a:buFont typeface="Arial" panose="020B0604020202020204" pitchFamily="34" charset="0"/>
              <a:buChar char="•"/>
            </a:pPr>
            <a:endParaRPr lang="en-US" sz="1600" b="0" i="0" u="none" strike="noStrike" baseline="0" dirty="0">
              <a:latin typeface="Arial Narrow" panose="020B0606020202030204" pitchFamily="34" charset="0"/>
            </a:endParaRPr>
          </a:p>
          <a:p>
            <a:pPr marL="285750" indent="-285750" algn="l">
              <a:buFont typeface="Arial" panose="020B0604020202020204" pitchFamily="34" charset="0"/>
              <a:buChar char="•"/>
            </a:pPr>
            <a:endParaRPr lang="en-US" sz="1600" dirty="0">
              <a:latin typeface="Arial Narrow" panose="020B0606020202030204" pitchFamily="34" charset="0"/>
            </a:endParaRPr>
          </a:p>
          <a:p>
            <a:pPr marL="285750" indent="-285750" algn="l">
              <a:buFont typeface="Arial" panose="020B0604020202020204" pitchFamily="34" charset="0"/>
              <a:buChar char="•"/>
            </a:pPr>
            <a:endParaRPr lang="en-US" sz="1600" b="0" i="0" u="none" strike="noStrike" baseline="0" dirty="0">
              <a:latin typeface="Arial Narrow" panose="020B0606020202030204" pitchFamily="34" charset="0"/>
            </a:endParaRPr>
          </a:p>
          <a:p>
            <a:pPr marL="285750" indent="-285750" algn="l">
              <a:buFont typeface="Arial" panose="020B0604020202020204" pitchFamily="34" charset="0"/>
              <a:buChar char="•"/>
            </a:pPr>
            <a:endParaRPr lang="en-US" sz="1600" dirty="0">
              <a:latin typeface="Arial Narrow" panose="020B0606020202030204" pitchFamily="34" charset="0"/>
            </a:endParaRPr>
          </a:p>
          <a:p>
            <a:pPr marL="285750" indent="-285750" algn="l">
              <a:buFont typeface="Arial" panose="020B0604020202020204" pitchFamily="34" charset="0"/>
              <a:buChar char="•"/>
            </a:pPr>
            <a:endParaRPr lang="en-US" sz="1600" b="0" i="0" u="none" strike="noStrike" baseline="0" dirty="0">
              <a:latin typeface="Arial Narrow" panose="020B0606020202030204" pitchFamily="34" charset="0"/>
            </a:endParaRPr>
          </a:p>
          <a:p>
            <a:pPr algn="l"/>
            <a:r>
              <a:rPr lang="en-US" sz="1800" b="0" i="0" u="none" strike="noStrike" baseline="0" dirty="0">
                <a:latin typeface="Arial Narrow" panose="020B0606020202030204" pitchFamily="34" charset="0"/>
              </a:rPr>
              <a:t>To access additional information and/or documentation about the step selected, click on the help </a:t>
            </a:r>
            <a:r>
              <a:rPr lang="en-IN" sz="1800" b="0" i="0" u="none" strike="noStrike" baseline="0" dirty="0">
                <a:latin typeface="Arial Narrow" panose="020B0606020202030204" pitchFamily="34" charset="0"/>
              </a:rPr>
              <a:t>icon.</a:t>
            </a:r>
            <a:endParaRPr lang="en-US" sz="1600" b="0" i="0" u="none" strike="noStrike" baseline="0" dirty="0">
              <a:latin typeface="Arial Narrow" panose="020B0606020202030204" pitchFamily="34" charset="0"/>
            </a:endParaRPr>
          </a:p>
        </p:txBody>
      </p:sp>
      <p:sp>
        <p:nvSpPr>
          <p:cNvPr id="3" name="TextBox 2">
            <a:extLst>
              <a:ext uri="{FF2B5EF4-FFF2-40B4-BE49-F238E27FC236}">
                <a16:creationId xmlns:a16="http://schemas.microsoft.com/office/drawing/2014/main" id="{FBE13179-EFE9-E7DC-AE04-6ECE73C50BF7}"/>
              </a:ext>
            </a:extLst>
          </p:cNvPr>
          <p:cNvSpPr txBox="1"/>
          <p:nvPr/>
        </p:nvSpPr>
        <p:spPr>
          <a:xfrm>
            <a:off x="3923931" y="2650353"/>
            <a:ext cx="7954392" cy="1815882"/>
          </a:xfrm>
          <a:prstGeom prst="rect">
            <a:avLst/>
          </a:prstGeom>
          <a:noFill/>
        </p:spPr>
        <p:txBody>
          <a:bodyPr wrap="square" rtlCol="0">
            <a:spAutoFit/>
          </a:bodyPr>
          <a:lstStyle/>
          <a:p>
            <a:r>
              <a:rPr lang="en-US" sz="1600" b="0" i="0" u="none" strike="noStrike" baseline="0" dirty="0">
                <a:latin typeface="Arial Narrow" panose="020B0606020202030204" pitchFamily="34" charset="0"/>
              </a:rPr>
              <a:t>1. Navigate to the </a:t>
            </a:r>
            <a:r>
              <a:rPr lang="en-US" sz="1600" b="1" i="0" u="none" strike="noStrike" baseline="0" dirty="0">
                <a:latin typeface="Arial Narrow" panose="020B0606020202030204" pitchFamily="34" charset="0"/>
              </a:rPr>
              <a:t>Pipeline Syntax </a:t>
            </a:r>
            <a:r>
              <a:rPr lang="en-US" sz="1600" b="0" i="0" u="none" strike="noStrike" baseline="0" dirty="0">
                <a:latin typeface="Arial Narrow" panose="020B0606020202030204" pitchFamily="34" charset="0"/>
              </a:rPr>
              <a:t>link (referenced above) from a configured Pipeline, or </a:t>
            </a:r>
            <a:r>
              <a:rPr lang="en-IN" sz="1600" b="0" i="0" u="none" strike="noStrike" baseline="0" dirty="0">
                <a:latin typeface="Arial Narrow" panose="020B0606020202030204" pitchFamily="34" charset="0"/>
              </a:rPr>
              <a:t>localhost:8080/pipeline-syntax.</a:t>
            </a:r>
          </a:p>
          <a:p>
            <a:r>
              <a:rPr lang="en-US" sz="1600" b="0" i="0" u="none" strike="noStrike" baseline="0" dirty="0">
                <a:latin typeface="Arial Narrow" panose="020B0606020202030204" pitchFamily="34" charset="0"/>
              </a:rPr>
              <a:t>2. Select the desired step in the </a:t>
            </a:r>
            <a:r>
              <a:rPr lang="en-US" sz="1600" b="1" i="0" u="none" strike="noStrike" baseline="0" dirty="0">
                <a:latin typeface="Arial Narrow" panose="020B0606020202030204" pitchFamily="34" charset="0"/>
              </a:rPr>
              <a:t>Sample Step </a:t>
            </a:r>
            <a:r>
              <a:rPr lang="en-US" sz="1600" b="0" i="0" u="none" strike="noStrike" baseline="0" dirty="0">
                <a:latin typeface="Arial Narrow" panose="020B0606020202030204" pitchFamily="34" charset="0"/>
              </a:rPr>
              <a:t>dropdown menu</a:t>
            </a:r>
          </a:p>
          <a:p>
            <a:r>
              <a:rPr lang="en-US" sz="1600" b="0" i="0" u="none" strike="noStrike" baseline="0" dirty="0">
                <a:latin typeface="Arial Narrow" panose="020B0606020202030204" pitchFamily="34" charset="0"/>
              </a:rPr>
              <a:t>3. Use the dynamically populated area below the </a:t>
            </a:r>
            <a:r>
              <a:rPr lang="en-US" sz="1600" b="1" i="0" u="none" strike="noStrike" baseline="0" dirty="0">
                <a:latin typeface="Arial Narrow" panose="020B0606020202030204" pitchFamily="34" charset="0"/>
              </a:rPr>
              <a:t>Sample Step </a:t>
            </a:r>
            <a:r>
              <a:rPr lang="en-US" sz="1600" b="0" i="0" u="none" strike="noStrike" baseline="0" dirty="0">
                <a:latin typeface="Arial Narrow" panose="020B0606020202030204" pitchFamily="34" charset="0"/>
              </a:rPr>
              <a:t>dropdown to configure the selected </a:t>
            </a:r>
            <a:r>
              <a:rPr lang="en-IN" sz="1600" b="0" i="0" u="none" strike="noStrike" baseline="0" dirty="0">
                <a:latin typeface="Arial Narrow" panose="020B0606020202030204" pitchFamily="34" charset="0"/>
              </a:rPr>
              <a:t>step.</a:t>
            </a:r>
          </a:p>
          <a:p>
            <a:r>
              <a:rPr lang="en-US" sz="1600" b="0" i="0" u="none" strike="noStrike" baseline="0" dirty="0">
                <a:latin typeface="Arial Narrow" panose="020B0606020202030204" pitchFamily="34" charset="0"/>
              </a:rPr>
              <a:t>4. Click </a:t>
            </a:r>
            <a:r>
              <a:rPr lang="en-US" sz="1600" b="1" i="0" u="none" strike="noStrike" baseline="0" dirty="0">
                <a:latin typeface="Arial Narrow" panose="020B0606020202030204" pitchFamily="34" charset="0"/>
              </a:rPr>
              <a:t>Generate Pipeline Script </a:t>
            </a:r>
            <a:r>
              <a:rPr lang="en-US" sz="1600" b="0" i="0" u="none" strike="noStrike" baseline="0" dirty="0">
                <a:latin typeface="Arial Narrow" panose="020B0606020202030204" pitchFamily="34" charset="0"/>
              </a:rPr>
              <a:t>to create a snippet of Pipeline which can be copied and pasted into a </a:t>
            </a:r>
            <a:r>
              <a:rPr lang="en-US" sz="1600" b="0" i="0" u="none" strike="noStrike" baseline="0" dirty="0" err="1">
                <a:latin typeface="Arial Narrow" panose="020B0606020202030204" pitchFamily="34" charset="0"/>
              </a:rPr>
              <a:t>pipline</a:t>
            </a:r>
            <a:r>
              <a:rPr lang="en-US" sz="1600" b="0" i="0" u="none" strike="noStrike" baseline="0" dirty="0">
                <a:latin typeface="Arial Narrow" panose="020B0606020202030204" pitchFamily="34" charset="0"/>
              </a:rPr>
              <a:t>.</a:t>
            </a:r>
            <a:endParaRPr lang="en-IN" sz="1600" dirty="0">
              <a:latin typeface="Arial Narrow" panose="020B0606020202030204" pitchFamily="34" charset="0"/>
            </a:endParaRPr>
          </a:p>
          <a:p>
            <a:endParaRPr lang="en-IN" sz="1600" dirty="0">
              <a:latin typeface="Arial Narrow" panose="020B0606020202030204" pitchFamily="34" charset="0"/>
            </a:endParaRPr>
          </a:p>
        </p:txBody>
      </p:sp>
      <p:pic>
        <p:nvPicPr>
          <p:cNvPr id="6" name="Picture 5">
            <a:extLst>
              <a:ext uri="{FF2B5EF4-FFF2-40B4-BE49-F238E27FC236}">
                <a16:creationId xmlns:a16="http://schemas.microsoft.com/office/drawing/2014/main" id="{62162E7F-86E4-9B0D-3040-DFCD124F1A42}"/>
              </a:ext>
            </a:extLst>
          </p:cNvPr>
          <p:cNvPicPr>
            <a:picLocks noChangeAspect="1"/>
          </p:cNvPicPr>
          <p:nvPr/>
        </p:nvPicPr>
        <p:blipFill>
          <a:blip r:embed="rId3"/>
          <a:stretch>
            <a:fillRect/>
          </a:stretch>
        </p:blipFill>
        <p:spPr>
          <a:xfrm>
            <a:off x="4932045" y="4172136"/>
            <a:ext cx="5254580" cy="1750461"/>
          </a:xfrm>
          <a:prstGeom prst="rect">
            <a:avLst/>
          </a:prstGeom>
        </p:spPr>
      </p:pic>
    </p:spTree>
    <p:extLst>
      <p:ext uri="{BB962C8B-B14F-4D97-AF65-F5344CB8AC3E}">
        <p14:creationId xmlns:p14="http://schemas.microsoft.com/office/powerpoint/2010/main" val="2858101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75376A-FC24-2E06-608F-F11A241AE57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0" y="0"/>
            <a:ext cx="3142695" cy="6857990"/>
          </a:xfrm>
          <a:prstGeom prst="rect">
            <a:avLst/>
          </a:prstGeom>
        </p:spPr>
      </p:pic>
      <p:sp>
        <p:nvSpPr>
          <p:cNvPr id="2" name="TextBox 1">
            <a:extLst>
              <a:ext uri="{FF2B5EF4-FFF2-40B4-BE49-F238E27FC236}">
                <a16:creationId xmlns:a16="http://schemas.microsoft.com/office/drawing/2014/main" id="{04268198-7D24-C3EC-BC10-596AF07D9C3E}"/>
              </a:ext>
            </a:extLst>
          </p:cNvPr>
          <p:cNvSpPr txBox="1"/>
          <p:nvPr/>
        </p:nvSpPr>
        <p:spPr>
          <a:xfrm>
            <a:off x="3284738" y="177553"/>
            <a:ext cx="8753382" cy="1877437"/>
          </a:xfrm>
          <a:prstGeom prst="rect">
            <a:avLst/>
          </a:prstGeom>
          <a:noFill/>
        </p:spPr>
        <p:txBody>
          <a:bodyPr wrap="square" rtlCol="0">
            <a:spAutoFit/>
          </a:bodyPr>
          <a:lstStyle/>
          <a:p>
            <a:r>
              <a:rPr lang="en-IN" sz="2000" b="1" i="0" u="none" strike="noStrike" baseline="0" dirty="0">
                <a:latin typeface="Arial Narrow" panose="020B0606020202030204" pitchFamily="34" charset="0"/>
              </a:rPr>
              <a:t>Global Variable Reference</a:t>
            </a:r>
          </a:p>
          <a:p>
            <a:pPr marL="285750" indent="-285750" algn="l">
              <a:buFont typeface="Arial" panose="020B0604020202020204" pitchFamily="34" charset="0"/>
              <a:buChar char="•"/>
            </a:pPr>
            <a:endParaRPr lang="en-IN" sz="1600" b="0" i="0" u="none" strike="noStrike" baseline="0" dirty="0">
              <a:latin typeface="Arial Narrow" panose="020B0606020202030204" pitchFamily="34" charset="0"/>
            </a:endParaRPr>
          </a:p>
          <a:p>
            <a:pPr marL="285750" indent="-285750" algn="l">
              <a:buFont typeface="Arial" panose="020B0604020202020204" pitchFamily="34" charset="0"/>
              <a:buChar char="•"/>
            </a:pPr>
            <a:r>
              <a:rPr lang="en-IN" sz="1600" i="0" u="none" strike="noStrike" baseline="0" dirty="0">
                <a:latin typeface="Arial Narrow" panose="020B0606020202030204" pitchFamily="34" charset="0"/>
              </a:rPr>
              <a:t>Pipeline provides a built-in "Global Variable Reference.” </a:t>
            </a:r>
            <a:r>
              <a:rPr lang="en-US" sz="1600" i="0" u="none" strike="noStrike" baseline="0" dirty="0">
                <a:latin typeface="Arial Narrow" panose="020B0606020202030204" pitchFamily="34" charset="0"/>
              </a:rPr>
              <a:t>it is also dynamically populated by plugins. The Global Variable Reference only contains documentation for variables provided by Pipeline or plugins, which are available for Pipelines.</a:t>
            </a:r>
          </a:p>
          <a:p>
            <a:pPr marL="285750" indent="-285750" algn="l">
              <a:buFont typeface="Arial" panose="020B0604020202020204" pitchFamily="34" charset="0"/>
              <a:buChar char="•"/>
            </a:pPr>
            <a:endParaRPr lang="en-US" sz="1600" i="0" u="none" strike="noStrike" baseline="0" dirty="0">
              <a:latin typeface="Arial Narrow" panose="020B0606020202030204" pitchFamily="34" charset="0"/>
            </a:endParaRPr>
          </a:p>
          <a:p>
            <a:pPr marL="285750" indent="-285750" algn="l">
              <a:buFont typeface="Arial" panose="020B0604020202020204" pitchFamily="34" charset="0"/>
              <a:buChar char="•"/>
            </a:pPr>
            <a:r>
              <a:rPr lang="en-US" sz="1600" i="0" u="none" strike="noStrike" baseline="0" dirty="0">
                <a:latin typeface="Arial Narrow" panose="020B0606020202030204" pitchFamily="34" charset="0"/>
              </a:rPr>
              <a:t>The variables provided by default in Pipeline are:</a:t>
            </a:r>
          </a:p>
        </p:txBody>
      </p:sp>
      <p:sp>
        <p:nvSpPr>
          <p:cNvPr id="3" name="TextBox 2">
            <a:extLst>
              <a:ext uri="{FF2B5EF4-FFF2-40B4-BE49-F238E27FC236}">
                <a16:creationId xmlns:a16="http://schemas.microsoft.com/office/drawing/2014/main" id="{87D329E3-1AA4-E934-3C21-C0A2DE843D98}"/>
              </a:ext>
            </a:extLst>
          </p:cNvPr>
          <p:cNvSpPr txBox="1"/>
          <p:nvPr/>
        </p:nvSpPr>
        <p:spPr>
          <a:xfrm>
            <a:off x="3915052" y="2046113"/>
            <a:ext cx="7981026" cy="2308324"/>
          </a:xfrm>
          <a:prstGeom prst="rect">
            <a:avLst/>
          </a:prstGeom>
          <a:noFill/>
        </p:spPr>
        <p:txBody>
          <a:bodyPr wrap="square" rtlCol="0">
            <a:spAutoFit/>
          </a:bodyPr>
          <a:lstStyle/>
          <a:p>
            <a:pPr marL="285750" indent="-285750">
              <a:buFont typeface="Arial" panose="020B0604020202020204" pitchFamily="34" charset="0"/>
              <a:buChar char="•"/>
            </a:pPr>
            <a:r>
              <a:rPr lang="en-IN" sz="1600" i="0" u="none" strike="noStrike" baseline="0" dirty="0">
                <a:latin typeface="Arial Narrow" panose="020B0606020202030204" pitchFamily="34" charset="0"/>
              </a:rPr>
              <a:t>Env:</a:t>
            </a:r>
            <a:r>
              <a:rPr lang="en-IN" sz="1600" dirty="0">
                <a:latin typeface="Arial Narrow" panose="020B0606020202030204" pitchFamily="34" charset="0"/>
              </a:rPr>
              <a:t> </a:t>
            </a:r>
            <a:r>
              <a:rPr lang="en-US" sz="1600" i="0" u="none" strike="noStrike" baseline="0" dirty="0">
                <a:latin typeface="Arial Narrow" panose="020B0606020202030204" pitchFamily="34" charset="0"/>
              </a:rPr>
              <a:t>Environment variables accessible from Scripted Pipeline, for example: </a:t>
            </a:r>
            <a:r>
              <a:rPr lang="en-US" sz="1600" i="0" u="none" strike="noStrike" baseline="0" dirty="0" err="1">
                <a:latin typeface="Arial Narrow" panose="020B0606020202030204" pitchFamily="34" charset="0"/>
              </a:rPr>
              <a:t>env.PATH</a:t>
            </a:r>
            <a:r>
              <a:rPr lang="en-US" sz="1600" i="0" u="none" strike="noStrike" baseline="0" dirty="0">
                <a:latin typeface="Arial Narrow" panose="020B0606020202030204" pitchFamily="34" charset="0"/>
              </a:rPr>
              <a:t> or </a:t>
            </a:r>
            <a:r>
              <a:rPr lang="en-US" sz="1600" i="0" u="none" strike="noStrike" baseline="0" dirty="0" err="1">
                <a:latin typeface="Arial Narrow" panose="020B0606020202030204" pitchFamily="34" charset="0"/>
              </a:rPr>
              <a:t>env.BUILD_ID</a:t>
            </a:r>
            <a:r>
              <a:rPr lang="en-US" sz="1600" i="0" u="none" strike="noStrike" baseline="0" dirty="0">
                <a:latin typeface="Arial Narrow" panose="020B0606020202030204" pitchFamily="34" charset="0"/>
              </a:rPr>
              <a:t>.</a:t>
            </a:r>
          </a:p>
          <a:p>
            <a:pPr marL="285750" indent="-285750">
              <a:buFont typeface="Arial" panose="020B0604020202020204" pitchFamily="34" charset="0"/>
              <a:buChar char="•"/>
            </a:pPr>
            <a:endParaRPr lang="en-IN" sz="1600" i="0" u="none" strike="noStrike" baseline="0" dirty="0">
              <a:latin typeface="Arial Narrow" panose="020B0606020202030204" pitchFamily="34" charset="0"/>
            </a:endParaRPr>
          </a:p>
          <a:p>
            <a:pPr marL="285750" indent="-285750">
              <a:buFont typeface="Arial" panose="020B0604020202020204" pitchFamily="34" charset="0"/>
              <a:buChar char="•"/>
            </a:pPr>
            <a:r>
              <a:rPr lang="en-IN" sz="1600" i="0" u="none" strike="noStrike" baseline="0" dirty="0">
                <a:latin typeface="Arial Narrow" panose="020B0606020202030204" pitchFamily="34" charset="0"/>
              </a:rPr>
              <a:t>Params: </a:t>
            </a:r>
            <a:r>
              <a:rPr lang="en-US" sz="1600" i="0" u="none" strike="noStrike" baseline="0" dirty="0">
                <a:latin typeface="Arial Narrow" panose="020B0606020202030204" pitchFamily="34" charset="0"/>
              </a:rPr>
              <a:t>Exposes all parameters defined for the Pipeline as a read-only Map, for example: </a:t>
            </a:r>
            <a:r>
              <a:rPr lang="en-IN" sz="1600" i="0" u="none" strike="noStrike" baseline="0" dirty="0" err="1">
                <a:latin typeface="Arial Narrow" panose="020B0606020202030204" pitchFamily="34" charset="0"/>
              </a:rPr>
              <a:t>params.MY_PARAM_NAME</a:t>
            </a:r>
            <a:r>
              <a:rPr lang="en-IN" sz="1600" i="0" u="none" strike="noStrike" baseline="0" dirty="0">
                <a:latin typeface="Arial Narrow" panose="020B0606020202030204" pitchFamily="34" charset="0"/>
              </a:rPr>
              <a:t>.</a:t>
            </a:r>
            <a:endParaRPr lang="en-US" sz="1600" dirty="0">
              <a:latin typeface="Arial Narrow" panose="020B0606020202030204" pitchFamily="34" charset="0"/>
            </a:endParaRPr>
          </a:p>
          <a:p>
            <a:pPr marL="285750" indent="-285750">
              <a:buFont typeface="Arial" panose="020B0604020202020204" pitchFamily="34" charset="0"/>
              <a:buChar char="•"/>
            </a:pPr>
            <a:endParaRPr lang="en-IN" sz="1600" i="0" u="none" strike="noStrike" baseline="0" dirty="0">
              <a:latin typeface="Arial Narrow" panose="020B0606020202030204" pitchFamily="34" charset="0"/>
            </a:endParaRPr>
          </a:p>
          <a:p>
            <a:pPr marL="285750" indent="-285750">
              <a:buFont typeface="Arial" panose="020B0604020202020204" pitchFamily="34" charset="0"/>
              <a:buChar char="•"/>
            </a:pPr>
            <a:r>
              <a:rPr lang="en-IN" sz="1600" i="0" u="none" strike="noStrike" baseline="0" dirty="0" err="1">
                <a:latin typeface="Arial Narrow" panose="020B0606020202030204" pitchFamily="34" charset="0"/>
              </a:rPr>
              <a:t>currentBuild</a:t>
            </a:r>
            <a:r>
              <a:rPr lang="en-IN" sz="1600" i="0" u="none" strike="noStrike" baseline="0" dirty="0">
                <a:latin typeface="Arial Narrow" panose="020B0606020202030204" pitchFamily="34" charset="0"/>
              </a:rPr>
              <a:t>:</a:t>
            </a:r>
            <a:r>
              <a:rPr lang="en-IN" sz="1600" dirty="0">
                <a:latin typeface="Arial Narrow" panose="020B0606020202030204" pitchFamily="34" charset="0"/>
              </a:rPr>
              <a:t> </a:t>
            </a:r>
            <a:r>
              <a:rPr lang="en-US" sz="1600" i="0" u="none" strike="noStrike" baseline="0" dirty="0">
                <a:latin typeface="Arial Narrow" panose="020B0606020202030204" pitchFamily="34" charset="0"/>
              </a:rPr>
              <a:t>May be used to discover information about the currently executing Pipeline, with properties such as </a:t>
            </a:r>
            <a:r>
              <a:rPr lang="en-US" sz="1600" i="0" u="none" strike="noStrike" baseline="0" dirty="0" err="1">
                <a:latin typeface="Arial Narrow" panose="020B0606020202030204" pitchFamily="34" charset="0"/>
              </a:rPr>
              <a:t>currentBuild.result</a:t>
            </a:r>
            <a:r>
              <a:rPr lang="en-US" sz="1600" i="0" u="none" strike="noStrike" baseline="0" dirty="0">
                <a:latin typeface="Arial Narrow" panose="020B0606020202030204" pitchFamily="34" charset="0"/>
              </a:rPr>
              <a:t>, </a:t>
            </a:r>
            <a:r>
              <a:rPr lang="en-US" sz="1600" i="0" u="none" strike="noStrike" baseline="0" dirty="0" err="1">
                <a:latin typeface="Arial Narrow" panose="020B0606020202030204" pitchFamily="34" charset="0"/>
              </a:rPr>
              <a:t>currentBuild.displayName</a:t>
            </a:r>
            <a:r>
              <a:rPr lang="en-US" sz="1600" i="0" u="none" strike="noStrike" baseline="0" dirty="0">
                <a:latin typeface="Arial Narrow" panose="020B0606020202030204" pitchFamily="34" charset="0"/>
              </a:rPr>
              <a:t>, etc.</a:t>
            </a:r>
            <a:endParaRPr lang="en-IN" sz="1600" dirty="0">
              <a:latin typeface="Arial Narrow" panose="020B0606020202030204" pitchFamily="34" charset="0"/>
            </a:endParaRPr>
          </a:p>
          <a:p>
            <a:endParaRPr lang="en-IN" sz="1600" dirty="0">
              <a:latin typeface="Arial Narrow" panose="020B0606020202030204" pitchFamily="34" charset="0"/>
            </a:endParaRPr>
          </a:p>
        </p:txBody>
      </p:sp>
    </p:spTree>
    <p:extLst>
      <p:ext uri="{BB962C8B-B14F-4D97-AF65-F5344CB8AC3E}">
        <p14:creationId xmlns:p14="http://schemas.microsoft.com/office/powerpoint/2010/main" val="37000335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75376A-FC24-2E06-608F-F11A241AE57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0" y="0"/>
            <a:ext cx="3142695" cy="6857990"/>
          </a:xfrm>
          <a:prstGeom prst="rect">
            <a:avLst/>
          </a:prstGeom>
        </p:spPr>
      </p:pic>
      <p:sp>
        <p:nvSpPr>
          <p:cNvPr id="2" name="TextBox 1">
            <a:extLst>
              <a:ext uri="{FF2B5EF4-FFF2-40B4-BE49-F238E27FC236}">
                <a16:creationId xmlns:a16="http://schemas.microsoft.com/office/drawing/2014/main" id="{28369AF4-0A18-7B5F-31F3-157C08969CEB}"/>
              </a:ext>
            </a:extLst>
          </p:cNvPr>
          <p:cNvSpPr txBox="1"/>
          <p:nvPr/>
        </p:nvSpPr>
        <p:spPr>
          <a:xfrm>
            <a:off x="3231472" y="186431"/>
            <a:ext cx="8744505" cy="4401205"/>
          </a:xfrm>
          <a:prstGeom prst="rect">
            <a:avLst/>
          </a:prstGeom>
          <a:noFill/>
        </p:spPr>
        <p:txBody>
          <a:bodyPr wrap="square" rtlCol="0">
            <a:spAutoFit/>
          </a:bodyPr>
          <a:lstStyle/>
          <a:p>
            <a:pPr algn="l"/>
            <a:endParaRPr lang="en-IN" sz="2000" b="1" i="0" u="none" strike="noStrike" baseline="0" dirty="0">
              <a:latin typeface="Arial Narrow" panose="020B0606020202030204" pitchFamily="34" charset="0"/>
            </a:endParaRPr>
          </a:p>
          <a:p>
            <a:pPr algn="l"/>
            <a:endParaRPr lang="en-IN" sz="2000" b="1" dirty="0">
              <a:latin typeface="Arial Narrow" panose="020B0606020202030204" pitchFamily="34" charset="0"/>
            </a:endParaRPr>
          </a:p>
          <a:p>
            <a:pPr algn="l"/>
            <a:endParaRPr lang="en-IN" sz="2000" b="1" i="0" u="none" strike="noStrike" baseline="0" dirty="0">
              <a:latin typeface="Arial Narrow" panose="020B0606020202030204" pitchFamily="34" charset="0"/>
            </a:endParaRPr>
          </a:p>
          <a:p>
            <a:pPr algn="l"/>
            <a:r>
              <a:rPr lang="en-IN" sz="2000" b="1" i="0" u="none" strike="noStrike" baseline="0" dirty="0">
                <a:latin typeface="Arial Narrow" panose="020B0606020202030204" pitchFamily="34" charset="0"/>
              </a:rPr>
              <a:t>Further Reading</a:t>
            </a:r>
          </a:p>
          <a:p>
            <a:pPr algn="l"/>
            <a:endParaRPr lang="en-US" sz="1600" i="0" u="none" strike="noStrike" baseline="0" dirty="0">
              <a:latin typeface="Arial Narrow" panose="020B0606020202030204" pitchFamily="34" charset="0"/>
            </a:endParaRPr>
          </a:p>
          <a:p>
            <a:pPr algn="l"/>
            <a:r>
              <a:rPr lang="en-US" sz="1600" i="0" u="none" strike="noStrike" baseline="0" dirty="0">
                <a:latin typeface="Arial Narrow" panose="020B0606020202030204" pitchFamily="34" charset="0"/>
              </a:rPr>
              <a:t>This section merely scratches the surface of what can be done with Jenkins Pipeline, but should provide enough of a foundation for you to start experimenting with a test Jenkins instance.</a:t>
            </a:r>
          </a:p>
          <a:p>
            <a:pPr algn="l"/>
            <a:r>
              <a:rPr lang="en-US" sz="1600" i="0" u="none" strike="noStrike" baseline="0" dirty="0">
                <a:latin typeface="Arial Narrow" panose="020B0606020202030204" pitchFamily="34" charset="0"/>
              </a:rPr>
              <a:t>In the next section, The </a:t>
            </a:r>
            <a:r>
              <a:rPr lang="en-US" sz="1600" i="0" u="none" strike="noStrike" baseline="0" dirty="0" err="1">
                <a:latin typeface="Arial Narrow" panose="020B0606020202030204" pitchFamily="34" charset="0"/>
              </a:rPr>
              <a:t>Jenkinsfile</a:t>
            </a:r>
            <a:r>
              <a:rPr lang="en-US" sz="1600" i="0" u="none" strike="noStrike" baseline="0" dirty="0">
                <a:latin typeface="Arial Narrow" panose="020B0606020202030204" pitchFamily="34" charset="0"/>
              </a:rPr>
              <a:t>, more Pipeline steps will be discussed along with patterns for implementing successful, real-world, Jenkins Pipelines.</a:t>
            </a:r>
          </a:p>
          <a:p>
            <a:pPr algn="l"/>
            <a:endParaRPr lang="en-IN" sz="1600" i="0" u="none" strike="noStrike" baseline="0" dirty="0">
              <a:latin typeface="Arial Narrow" panose="020B0606020202030204" pitchFamily="34" charset="0"/>
            </a:endParaRPr>
          </a:p>
          <a:p>
            <a:pPr algn="l"/>
            <a:endParaRPr lang="en-IN" sz="2000" b="1" i="0" u="none" strike="noStrike" baseline="0" dirty="0">
              <a:latin typeface="Arial Narrow" panose="020B0606020202030204" pitchFamily="34" charset="0"/>
            </a:endParaRPr>
          </a:p>
          <a:p>
            <a:pPr algn="l"/>
            <a:r>
              <a:rPr lang="en-IN" sz="2000" b="1" i="0" u="none" strike="noStrike" baseline="0" dirty="0">
                <a:latin typeface="Arial Narrow" panose="020B0606020202030204" pitchFamily="34" charset="0"/>
              </a:rPr>
              <a:t>Additional Resources</a:t>
            </a:r>
          </a:p>
          <a:p>
            <a:pPr algn="l"/>
            <a:endParaRPr lang="en-US" sz="1600" dirty="0">
              <a:latin typeface="Arial Narrow" panose="020B0606020202030204" pitchFamily="34" charset="0"/>
            </a:endParaRPr>
          </a:p>
          <a:p>
            <a:pPr algn="l"/>
            <a:r>
              <a:rPr lang="en-US" sz="1600" i="0" u="none" strike="noStrike" baseline="0" dirty="0">
                <a:latin typeface="Arial Narrow" panose="020B0606020202030204" pitchFamily="34" charset="0"/>
              </a:rPr>
              <a:t>• Pipeline Steps Reference, encompassing all steps provided by plugins distributed in the Jenkins</a:t>
            </a:r>
          </a:p>
          <a:p>
            <a:pPr algn="l"/>
            <a:r>
              <a:rPr lang="en-IN" sz="1600" i="0" u="none" strike="noStrike" baseline="0" dirty="0">
                <a:latin typeface="Arial Narrow" panose="020B0606020202030204" pitchFamily="34" charset="0"/>
              </a:rPr>
              <a:t>    Update </a:t>
            </a:r>
            <a:r>
              <a:rPr lang="en-IN" sz="1600" i="0" u="none" strike="noStrike" baseline="0" dirty="0" err="1">
                <a:latin typeface="Arial Narrow" panose="020B0606020202030204" pitchFamily="34" charset="0"/>
              </a:rPr>
              <a:t>Center</a:t>
            </a:r>
            <a:r>
              <a:rPr lang="en-IN" sz="1600" i="0" u="none" strike="noStrike" baseline="0" dirty="0">
                <a:latin typeface="Arial Narrow" panose="020B0606020202030204" pitchFamily="34" charset="0"/>
              </a:rPr>
              <a:t>.</a:t>
            </a:r>
          </a:p>
          <a:p>
            <a:pPr algn="l"/>
            <a:r>
              <a:rPr lang="en-US" sz="1600" i="0" u="none" strike="noStrike" baseline="0" dirty="0">
                <a:latin typeface="Arial Narrow" panose="020B0606020202030204" pitchFamily="34" charset="0"/>
              </a:rPr>
              <a:t>• Pipeline Examples, a community-curated collection of copyable Pipeline examples.</a:t>
            </a:r>
            <a:endParaRPr lang="en-IN" sz="1600" dirty="0">
              <a:latin typeface="Arial Narrow" panose="020B0606020202030204" pitchFamily="34" charset="0"/>
            </a:endParaRPr>
          </a:p>
        </p:txBody>
      </p:sp>
    </p:spTree>
    <p:extLst>
      <p:ext uri="{BB962C8B-B14F-4D97-AF65-F5344CB8AC3E}">
        <p14:creationId xmlns:p14="http://schemas.microsoft.com/office/powerpoint/2010/main" val="1120730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4DE0E-9C2E-4618-9C50-B499C7283DFC}"/>
              </a:ext>
            </a:extLst>
          </p:cNvPr>
          <p:cNvSpPr>
            <a:spLocks noGrp="1"/>
          </p:cNvSpPr>
          <p:nvPr>
            <p:ph type="title"/>
          </p:nvPr>
        </p:nvSpPr>
        <p:spPr/>
        <p:txBody>
          <a:bodyPr/>
          <a:lstStyle/>
          <a:p>
            <a:r>
              <a:rPr lang="en-IN" dirty="0"/>
              <a:t>Docker</a:t>
            </a:r>
          </a:p>
        </p:txBody>
      </p:sp>
      <p:graphicFrame>
        <p:nvGraphicFramePr>
          <p:cNvPr id="5" name="Content Placeholder 2">
            <a:extLst>
              <a:ext uri="{FF2B5EF4-FFF2-40B4-BE49-F238E27FC236}">
                <a16:creationId xmlns:a16="http://schemas.microsoft.com/office/drawing/2014/main" id="{B6A8571E-52D9-9585-8224-6630F089091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9370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549F57-0138-4ABA-AB1F-D7306DE1F985}"/>
              </a:ext>
            </a:extLst>
          </p:cNvPr>
          <p:cNvSpPr>
            <a:spLocks noGrp="1"/>
          </p:cNvSpPr>
          <p:nvPr>
            <p:ph type="title"/>
          </p:nvPr>
        </p:nvSpPr>
        <p:spPr>
          <a:xfrm>
            <a:off x="804672" y="640080"/>
            <a:ext cx="3282696" cy="5257800"/>
          </a:xfrm>
        </p:spPr>
        <p:txBody>
          <a:bodyPr>
            <a:normAutofit/>
          </a:bodyPr>
          <a:lstStyle/>
          <a:p>
            <a:r>
              <a:rPr lang="en-IN">
                <a:solidFill>
                  <a:schemeClr val="bg1"/>
                </a:solidFill>
              </a:rPr>
              <a:t>Installing Docker</a:t>
            </a:r>
          </a:p>
        </p:txBody>
      </p:sp>
      <p:sp>
        <p:nvSpPr>
          <p:cNvPr id="3" name="Content Placeholder 2">
            <a:extLst>
              <a:ext uri="{FF2B5EF4-FFF2-40B4-BE49-F238E27FC236}">
                <a16:creationId xmlns:a16="http://schemas.microsoft.com/office/drawing/2014/main" id="{F95224AE-3A75-4BFF-B146-C21FB472C329}"/>
              </a:ext>
            </a:extLst>
          </p:cNvPr>
          <p:cNvSpPr>
            <a:spLocks noGrp="1"/>
          </p:cNvSpPr>
          <p:nvPr>
            <p:ph idx="1"/>
          </p:nvPr>
        </p:nvSpPr>
        <p:spPr>
          <a:xfrm>
            <a:off x="5358384" y="640081"/>
            <a:ext cx="6024654" cy="5257800"/>
          </a:xfrm>
        </p:spPr>
        <p:txBody>
          <a:bodyPr anchor="ctr">
            <a:normAutofit/>
          </a:bodyPr>
          <a:lstStyle/>
          <a:p>
            <a:r>
              <a:rPr lang="en-US" sz="2400"/>
              <a:t>To install Docker on your operating system, visit the Docker website and navigate to Get Docker at the top of their site to begin accessing the Docker download that is suitable for your operating system. Follow the installation instructions on their website.</a:t>
            </a:r>
            <a:endParaRPr lang="en-IN" sz="2400"/>
          </a:p>
        </p:txBody>
      </p:sp>
    </p:spTree>
    <p:extLst>
      <p:ext uri="{BB962C8B-B14F-4D97-AF65-F5344CB8AC3E}">
        <p14:creationId xmlns:p14="http://schemas.microsoft.com/office/powerpoint/2010/main" val="2256068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0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866953-35D4-4F9B-A252-8713597EB68F}"/>
              </a:ext>
            </a:extLst>
          </p:cNvPr>
          <p:cNvSpPr>
            <a:spLocks noGrp="1"/>
          </p:cNvSpPr>
          <p:nvPr>
            <p:ph type="title"/>
          </p:nvPr>
        </p:nvSpPr>
        <p:spPr>
          <a:xfrm>
            <a:off x="594360" y="339117"/>
            <a:ext cx="11003280" cy="1619890"/>
          </a:xfrm>
        </p:spPr>
        <p:txBody>
          <a:bodyPr anchor="ctr">
            <a:normAutofit/>
          </a:bodyPr>
          <a:lstStyle/>
          <a:p>
            <a:r>
              <a:rPr lang="en-US" dirty="0"/>
              <a:t>Downloading and running Jenkins in Docker</a:t>
            </a:r>
            <a:endParaRPr lang="en-IN" dirty="0"/>
          </a:p>
        </p:txBody>
      </p:sp>
      <p:grpSp>
        <p:nvGrpSpPr>
          <p:cNvPr id="33" name="Group 11">
            <a:extLst>
              <a:ext uri="{FF2B5EF4-FFF2-40B4-BE49-F238E27FC236}">
                <a16:creationId xmlns:a16="http://schemas.microsoft.com/office/drawing/2014/main" id="{C57F67D8-2BFF-4661-AFAF-E2CE8B7DCE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484632"/>
            <a:ext cx="242107" cy="1340860"/>
            <a:chOff x="56167" y="484632"/>
            <a:chExt cx="242107" cy="1340860"/>
          </a:xfrm>
        </p:grpSpPr>
        <p:sp>
          <p:nvSpPr>
            <p:cNvPr id="35" name="Rectangle 2">
              <a:extLst>
                <a:ext uri="{FF2B5EF4-FFF2-40B4-BE49-F238E27FC236}">
                  <a16:creationId xmlns:a16="http://schemas.microsoft.com/office/drawing/2014/main" id="{4E1D4D71-728F-4B12-9CBF-3E5ABDA9B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0543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59">
              <a:extLst>
                <a:ext uri="{FF2B5EF4-FFF2-40B4-BE49-F238E27FC236}">
                  <a16:creationId xmlns:a16="http://schemas.microsoft.com/office/drawing/2014/main" id="{3513D1C2-B9D1-43DC-8B39-AA4FF5AAD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0543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
              <a:extLst>
                <a:ext uri="{FF2B5EF4-FFF2-40B4-BE49-F238E27FC236}">
                  <a16:creationId xmlns:a16="http://schemas.microsoft.com/office/drawing/2014/main" id="{26CB8B66-F1A8-4DE9-AA67-8A7469BD7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91227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59">
              <a:extLst>
                <a:ext uri="{FF2B5EF4-FFF2-40B4-BE49-F238E27FC236}">
                  <a16:creationId xmlns:a16="http://schemas.microsoft.com/office/drawing/2014/main" id="{1F72E235-B6DE-4EE7-B11D-3FBEF9DC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91227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
              <a:extLst>
                <a:ext uri="{FF2B5EF4-FFF2-40B4-BE49-F238E27FC236}">
                  <a16:creationId xmlns:a16="http://schemas.microsoft.com/office/drawing/2014/main" id="{BA8C164F-E124-4ECF-9FD9-35C1F8E27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7701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59">
              <a:extLst>
                <a:ext uri="{FF2B5EF4-FFF2-40B4-BE49-F238E27FC236}">
                  <a16:creationId xmlns:a16="http://schemas.microsoft.com/office/drawing/2014/main" id="{0151D52D-979C-4B9F-A037-D9DC745367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7701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
              <a:extLst>
                <a:ext uri="{FF2B5EF4-FFF2-40B4-BE49-F238E27FC236}">
                  <a16:creationId xmlns:a16="http://schemas.microsoft.com/office/drawing/2014/main" id="{EE8F116C-C879-4D3A-8F6D-A25B7125E2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62804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59">
              <a:extLst>
                <a:ext uri="{FF2B5EF4-FFF2-40B4-BE49-F238E27FC236}">
                  <a16:creationId xmlns:a16="http://schemas.microsoft.com/office/drawing/2014/main" id="{6709DF44-7C20-4444-8862-A9203CBE64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62804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
              <a:extLst>
                <a:ext uri="{FF2B5EF4-FFF2-40B4-BE49-F238E27FC236}">
                  <a16:creationId xmlns:a16="http://schemas.microsoft.com/office/drawing/2014/main" id="{4D6A9505-9408-4DC6-BD50-75A8C6949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8593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id="{419FC7F2-FF7B-464A-8956-817BAD265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8593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a:extLst>
                <a:ext uri="{FF2B5EF4-FFF2-40B4-BE49-F238E27FC236}">
                  <a16:creationId xmlns:a16="http://schemas.microsoft.com/office/drawing/2014/main" id="{C0E235C3-2297-4887-8CF9-78B61DA7D8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7649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59">
              <a:extLst>
                <a:ext uri="{FF2B5EF4-FFF2-40B4-BE49-F238E27FC236}">
                  <a16:creationId xmlns:a16="http://schemas.microsoft.com/office/drawing/2014/main" id="{741D2A4A-2FC3-46D1-94A7-C4BA4823B1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7649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a:extLst>
                <a:ext uri="{FF2B5EF4-FFF2-40B4-BE49-F238E27FC236}">
                  <a16:creationId xmlns:a16="http://schemas.microsoft.com/office/drawing/2014/main" id="{2E7DFA72-3CFE-4FB2-A769-C3D65C30CC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6228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9">
              <a:extLst>
                <a:ext uri="{FF2B5EF4-FFF2-40B4-BE49-F238E27FC236}">
                  <a16:creationId xmlns:a16="http://schemas.microsoft.com/office/drawing/2014/main" id="{FFB273F7-B602-4697-92DA-B9C0B70E3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6228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
              <a:extLst>
                <a:ext uri="{FF2B5EF4-FFF2-40B4-BE49-F238E27FC236}">
                  <a16:creationId xmlns:a16="http://schemas.microsoft.com/office/drawing/2014/main" id="{C76D34E0-BC86-46D8-920E-594A3C4B6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4807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id="{F17BC71C-4B64-4990-90FF-78123B720C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4807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
              <a:extLst>
                <a:ext uri="{FF2B5EF4-FFF2-40B4-BE49-F238E27FC236}">
                  <a16:creationId xmlns:a16="http://schemas.microsoft.com/office/drawing/2014/main" id="{C807F90E-DB0C-4841-BFE0-9413759C2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3386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F7E71EE5-0746-4E81-B154-BAC5FF8671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3386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
              <a:extLst>
                <a:ext uri="{FF2B5EF4-FFF2-40B4-BE49-F238E27FC236}">
                  <a16:creationId xmlns:a16="http://schemas.microsoft.com/office/drawing/2014/main" id="{7FDDC085-25CA-4499-AAD9-DEA203522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1965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59">
              <a:extLst>
                <a:ext uri="{FF2B5EF4-FFF2-40B4-BE49-F238E27FC236}">
                  <a16:creationId xmlns:a16="http://schemas.microsoft.com/office/drawing/2014/main" id="{1303C688-1ED7-46BE-B0EC-4638C54941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1965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51217E87-6B32-4E65-879A-62E96C4714A1}"/>
              </a:ext>
            </a:extLst>
          </p:cNvPr>
          <p:cNvSpPr>
            <a:spLocks noGrp="1"/>
          </p:cNvSpPr>
          <p:nvPr>
            <p:ph idx="1"/>
          </p:nvPr>
        </p:nvSpPr>
        <p:spPr>
          <a:xfrm>
            <a:off x="597407" y="2721429"/>
            <a:ext cx="11000233" cy="3494314"/>
          </a:xfrm>
        </p:spPr>
        <p:txBody>
          <a:bodyPr anchor="ctr">
            <a:normAutofit/>
          </a:bodyPr>
          <a:lstStyle/>
          <a:p>
            <a:r>
              <a:rPr lang="en-US" sz="1900" dirty="0"/>
              <a:t>The recommended Docker image to use is the jenkinsci/blueocean image (from the Docker Hub repository). This image contains the current Long-Term Support (LTS) release of Jenkins (which is production-ready) bundled with all Blue Ocean plugins and features. This means that you do not need to install the Blue Ocean plugins separately.</a:t>
            </a:r>
          </a:p>
          <a:p>
            <a:r>
              <a:rPr lang="en-US" sz="1900" dirty="0"/>
              <a:t>Note</a:t>
            </a:r>
          </a:p>
          <a:p>
            <a:pPr lvl="1"/>
            <a:r>
              <a:rPr lang="en-US" sz="1900" dirty="0"/>
              <a:t>A new jenkinsci/blueocean image is published each time a new release of Blue Ocean is published. You can see a list of previously published versions of the jenkinsci/blueocean image on the tags page.</a:t>
            </a:r>
          </a:p>
          <a:p>
            <a:pPr lvl="1"/>
            <a:r>
              <a:rPr lang="en-US" sz="1900" dirty="0"/>
              <a:t>There are also other Jenkins Docker images you can use (accessible through jenkins/jenkins on Docker Hub). However, these do not come with Blue </a:t>
            </a:r>
            <a:r>
              <a:rPr lang="en-US" sz="1900" dirty="0" err="1"/>
              <a:t>Ocean,which</a:t>
            </a:r>
            <a:r>
              <a:rPr lang="en-US" sz="1900" dirty="0"/>
              <a:t> would need to be installed via the Manage Jenkins &gt; Manage Plugins page in Jenkins. Read more about this in Getting started with Blue Ocean.</a:t>
            </a:r>
            <a:endParaRPr lang="en-IN" sz="1900" dirty="0"/>
          </a:p>
        </p:txBody>
      </p:sp>
      <p:sp>
        <p:nvSpPr>
          <p:cNvPr id="34" name="Rectangle 33">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3733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D7E67D-B3DD-49C4-BA5B-61655A204BF3}"/>
              </a:ext>
            </a:extLst>
          </p:cNvPr>
          <p:cNvSpPr>
            <a:spLocks noGrp="1"/>
          </p:cNvSpPr>
          <p:nvPr>
            <p:ph type="title"/>
          </p:nvPr>
        </p:nvSpPr>
        <p:spPr>
          <a:xfrm>
            <a:off x="1286932" y="1204109"/>
            <a:ext cx="10023398" cy="857894"/>
          </a:xfrm>
        </p:spPr>
        <p:txBody>
          <a:bodyPr>
            <a:normAutofit/>
          </a:bodyPr>
          <a:lstStyle/>
          <a:p>
            <a:r>
              <a:rPr lang="en-IN" sz="4000">
                <a:solidFill>
                  <a:srgbClr val="FFFFFF"/>
                </a:solidFill>
              </a:rPr>
              <a:t>On macOS and Linux</a:t>
            </a:r>
          </a:p>
        </p:txBody>
      </p:sp>
      <p:sp>
        <p:nvSpPr>
          <p:cNvPr id="3" name="Content Placeholder 2">
            <a:extLst>
              <a:ext uri="{FF2B5EF4-FFF2-40B4-BE49-F238E27FC236}">
                <a16:creationId xmlns:a16="http://schemas.microsoft.com/office/drawing/2014/main" id="{E151A643-3CFB-4B06-825F-8BA71F72A8A4}"/>
              </a:ext>
            </a:extLst>
          </p:cNvPr>
          <p:cNvSpPr>
            <a:spLocks noGrp="1"/>
          </p:cNvSpPr>
          <p:nvPr>
            <p:ph idx="1"/>
          </p:nvPr>
        </p:nvSpPr>
        <p:spPr>
          <a:xfrm>
            <a:off x="1286930" y="2962451"/>
            <a:ext cx="3141231" cy="2943052"/>
          </a:xfrm>
        </p:spPr>
        <p:txBody>
          <a:bodyPr>
            <a:normAutofit/>
          </a:bodyPr>
          <a:lstStyle/>
          <a:p>
            <a:pPr marL="514350" indent="-514350">
              <a:buFont typeface="+mj-lt"/>
              <a:buAutoNum type="arabicPeriod"/>
            </a:pPr>
            <a:r>
              <a:rPr lang="en-US" sz="1800" dirty="0"/>
              <a:t>Open up a terminal window.</a:t>
            </a:r>
          </a:p>
          <a:p>
            <a:pPr marL="514350" indent="-514350">
              <a:buFont typeface="+mj-lt"/>
              <a:buAutoNum type="arabicPeriod"/>
            </a:pPr>
            <a:r>
              <a:rPr lang="en-US" sz="1800" dirty="0"/>
              <a:t>Download the jenkinsci/blueocean image and run it as a container in Docker using the following docker run command:</a:t>
            </a:r>
          </a:p>
          <a:p>
            <a:pPr marL="514350" indent="-514350">
              <a:buFont typeface="+mj-lt"/>
              <a:buAutoNum type="arabicPeriod"/>
            </a:pPr>
            <a:r>
              <a:rPr lang="en-US" sz="1800" dirty="0"/>
              <a:t>Proceed to the Post-installation setup wizard.</a:t>
            </a:r>
          </a:p>
          <a:p>
            <a:pPr marL="514350" indent="-514350">
              <a:buFont typeface="+mj-lt"/>
              <a:buAutoNum type="arabicPeriod"/>
            </a:pPr>
            <a:endParaRPr lang="en-IN" sz="1800" dirty="0"/>
          </a:p>
        </p:txBody>
      </p:sp>
      <p:pic>
        <p:nvPicPr>
          <p:cNvPr id="6" name="Picture 5">
            <a:extLst>
              <a:ext uri="{FF2B5EF4-FFF2-40B4-BE49-F238E27FC236}">
                <a16:creationId xmlns:a16="http://schemas.microsoft.com/office/drawing/2014/main" id="{45438434-77BA-4274-BFFE-A77C0E8227A6}"/>
              </a:ext>
            </a:extLst>
          </p:cNvPr>
          <p:cNvPicPr>
            <a:picLocks noChangeAspect="1"/>
          </p:cNvPicPr>
          <p:nvPr/>
        </p:nvPicPr>
        <p:blipFill>
          <a:blip r:embed="rId2"/>
          <a:stretch>
            <a:fillRect/>
          </a:stretch>
        </p:blipFill>
        <p:spPr>
          <a:xfrm>
            <a:off x="5008433" y="3412266"/>
            <a:ext cx="6926850" cy="2043421"/>
          </a:xfrm>
          <a:prstGeom prst="rect">
            <a:avLst/>
          </a:prstGeom>
        </p:spPr>
      </p:pic>
    </p:spTree>
    <p:extLst>
      <p:ext uri="{BB962C8B-B14F-4D97-AF65-F5344CB8AC3E}">
        <p14:creationId xmlns:p14="http://schemas.microsoft.com/office/powerpoint/2010/main" val="3233007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2761</Words>
  <Application>Microsoft Office PowerPoint</Application>
  <PresentationFormat>Widescreen</PresentationFormat>
  <Paragraphs>319</Paragraphs>
  <Slides>53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Arial Narrow</vt:lpstr>
      <vt:lpstr>Calibri</vt:lpstr>
      <vt:lpstr>Calibri Light</vt:lpstr>
      <vt:lpstr>Times New Roman</vt:lpstr>
      <vt:lpstr>Wingdings</vt:lpstr>
      <vt:lpstr>Office Theme</vt:lpstr>
      <vt:lpstr>Getting Started With JenKins</vt:lpstr>
      <vt:lpstr>Objectives </vt:lpstr>
      <vt:lpstr>Installing Jenkins </vt:lpstr>
      <vt:lpstr>Prerequisites</vt:lpstr>
      <vt:lpstr>Installation Platforms</vt:lpstr>
      <vt:lpstr>Docker</vt:lpstr>
      <vt:lpstr>Installing Docker</vt:lpstr>
      <vt:lpstr>Downloading and running Jenkins in Docker</vt:lpstr>
      <vt:lpstr>On macOS and Linux</vt:lpstr>
      <vt:lpstr>PowerPoint Presentation</vt:lpstr>
      <vt:lpstr>On Windows</vt:lpstr>
      <vt:lpstr>Accessing the Jenkins/Blue Ocean Docker container</vt:lpstr>
      <vt:lpstr>Accessing the Jenkins console log through Docker logs</vt:lpstr>
      <vt:lpstr>WAR file</vt:lpstr>
      <vt:lpstr>PowerPoint Presentation</vt:lpstr>
      <vt:lpstr>PowerPoint Presentation</vt:lpstr>
      <vt:lpstr>PowerPoint Presentation</vt:lpstr>
      <vt:lpstr>Ubuntu Installation</vt:lpstr>
      <vt:lpstr>PowerPoint Presentation</vt:lpstr>
      <vt:lpstr>PowerPoint Presentation</vt:lpstr>
      <vt:lpstr>Windows Installation</vt:lpstr>
      <vt:lpstr>Solaris, OmniOS, SmartOS, and other siblings</vt:lpstr>
      <vt:lpstr>Unlocking Jenkins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Installing Plugins</vt:lpstr>
      <vt:lpstr>PowerPoint Presentation</vt:lpstr>
      <vt:lpstr>PowerPoint Presentation</vt:lpstr>
      <vt:lpstr>Pipeline</vt:lpstr>
      <vt:lpstr>What is Jenkins Pipeline?</vt:lpstr>
      <vt:lpstr>Benefits</vt:lpstr>
      <vt:lpstr>Syntax </vt:lpstr>
      <vt:lpstr>Why Pipeline?</vt:lpstr>
      <vt:lpstr>Flowchart</vt:lpstr>
      <vt:lpstr>Pipeline Terms</vt:lpstr>
      <vt:lpstr>Getting Started with Pipeline</vt:lpstr>
      <vt:lpstr>Prerequisites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JenKins</dc:title>
  <dc:creator>charan shashi kumar</dc:creator>
  <cp:lastModifiedBy>S,  Mohan Kumar</cp:lastModifiedBy>
  <cp:revision>11</cp:revision>
  <dcterms:created xsi:type="dcterms:W3CDTF">2022-09-28T04:46:16Z</dcterms:created>
  <dcterms:modified xsi:type="dcterms:W3CDTF">2022-09-28T07:29:59Z</dcterms:modified>
</cp:coreProperties>
</file>